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revisionInfo.xml" ContentType="application/vnd.ms-powerpoint.revisioninfo+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4"/>
  </p:notesMasterIdLst>
  <p:sldIdLst>
    <p:sldId id="333" r:id="rId5"/>
    <p:sldId id="322" r:id="rId6"/>
    <p:sldId id="332" r:id="rId7"/>
    <p:sldId id="324" r:id="rId8"/>
    <p:sldId id="339" r:id="rId9"/>
    <p:sldId id="327" r:id="rId10"/>
    <p:sldId id="329" r:id="rId11"/>
    <p:sldId id="330" r:id="rId12"/>
    <p:sldId id="337"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CC2E5"/>
    <a:srgbClr val="E611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3F4A223-CFCC-431D-9CE8-ED3EE757041E}" v="26" dt="2021-02-03T19:54:45.432"/>
    <p1510:client id="{25065136-F195-43FF-8EBE-3B79EC8EC493}" v="57" dt="2021-02-03T20:36:25.880"/>
    <p1510:client id="{56EA1BE5-7895-4824-A88F-FC6E4CA456A2}" v="18" dt="2021-02-03T20:02:30.998"/>
    <p1510:client id="{72FFC77E-ADB4-493A-8A17-951CA0D6135C}" v="7" dt="2020-12-16T14:15:46.838"/>
    <p1510:client id="{782AE44F-D811-4304-81D0-32F37D408A40}" v="23" dt="2021-02-03T20:57:22.392"/>
    <p1510:client id="{C608E7DF-DFAC-4FD4-9EBD-FDB6C190ED5F}" v="75" dt="2021-02-03T20:12:38.85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3" d="100"/>
          <a:sy n="103" d="100"/>
        </p:scale>
        <p:origin x="864" y="102"/>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ableStyles" Target="tableStyle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viewProps" Target="viewProps.xml"/><Relationship Id="rId20"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presProps" Target="presProps.xml"/><Relationship Id="rId10" Type="http://schemas.openxmlformats.org/officeDocument/2006/relationships/slide" Target="slides/slide6.xml"/><Relationship Id="rId19"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clId="Web-{C608E7DF-DFAC-4FD4-9EBD-FDB6C190ED5F}"/>
    <pc:docChg chg="modSld">
      <pc:chgData name="" userId="" providerId="" clId="Web-{C608E7DF-DFAC-4FD4-9EBD-FDB6C190ED5F}" dt="2021-02-03T20:12:38.851" v="51" actId="14100"/>
      <pc:docMkLst>
        <pc:docMk/>
      </pc:docMkLst>
      <pc:sldChg chg="modSp">
        <pc:chgData name="" userId="" providerId="" clId="Web-{C608E7DF-DFAC-4FD4-9EBD-FDB6C190ED5F}" dt="2021-02-03T20:12:38.851" v="51" actId="14100"/>
        <pc:sldMkLst>
          <pc:docMk/>
          <pc:sldMk cId="3980965431" sldId="334"/>
        </pc:sldMkLst>
        <pc:spChg chg="mod">
          <ac:chgData name="" userId="" providerId="" clId="Web-{C608E7DF-DFAC-4FD4-9EBD-FDB6C190ED5F}" dt="2021-02-03T20:04:38.131" v="19" actId="20577"/>
          <ac:spMkLst>
            <pc:docMk/>
            <pc:sldMk cId="3980965431" sldId="334"/>
            <ac:spMk id="5" creationId="{00000000-0000-0000-0000-000000000000}"/>
          </ac:spMkLst>
        </pc:spChg>
        <pc:spChg chg="mod">
          <ac:chgData name="" userId="" providerId="" clId="Web-{C608E7DF-DFAC-4FD4-9EBD-FDB6C190ED5F}" dt="2021-02-03T20:06:57.147" v="30" actId="14100"/>
          <ac:spMkLst>
            <pc:docMk/>
            <pc:sldMk cId="3980965431" sldId="334"/>
            <ac:spMk id="8" creationId="{00000000-0000-0000-0000-000000000000}"/>
          </ac:spMkLst>
        </pc:spChg>
        <pc:spChg chg="mod">
          <ac:chgData name="" userId="" providerId="" clId="Web-{C608E7DF-DFAC-4FD4-9EBD-FDB6C190ED5F}" dt="2021-02-03T20:03:31.162" v="14" actId="1076"/>
          <ac:spMkLst>
            <pc:docMk/>
            <pc:sldMk cId="3980965431" sldId="334"/>
            <ac:spMk id="11" creationId="{00000000-0000-0000-0000-000000000000}"/>
          </ac:spMkLst>
        </pc:spChg>
        <pc:spChg chg="mod">
          <ac:chgData name="" userId="" providerId="" clId="Web-{C608E7DF-DFAC-4FD4-9EBD-FDB6C190ED5F}" dt="2021-02-03T20:12:38.851" v="51" actId="14100"/>
          <ac:spMkLst>
            <pc:docMk/>
            <pc:sldMk cId="3980965431" sldId="334"/>
            <ac:spMk id="12" creationId="{00000000-0000-0000-0000-000000000000}"/>
          </ac:spMkLst>
        </pc:spChg>
        <pc:spChg chg="mod">
          <ac:chgData name="" userId="" providerId="" clId="Web-{C608E7DF-DFAC-4FD4-9EBD-FDB6C190ED5F}" dt="2021-02-03T20:08:39.522" v="38" actId="1076"/>
          <ac:spMkLst>
            <pc:docMk/>
            <pc:sldMk cId="3980965431" sldId="334"/>
            <ac:spMk id="36" creationId="{00000000-0000-0000-0000-000000000000}"/>
          </ac:spMkLst>
        </pc:spChg>
        <pc:spChg chg="mod">
          <ac:chgData name="" userId="" providerId="" clId="Web-{C608E7DF-DFAC-4FD4-9EBD-FDB6C190ED5F}" dt="2021-02-03T20:08:52.053" v="41" actId="1076"/>
          <ac:spMkLst>
            <pc:docMk/>
            <pc:sldMk cId="3980965431" sldId="334"/>
            <ac:spMk id="37" creationId="{00000000-0000-0000-0000-000000000000}"/>
          </ac:spMkLst>
        </pc:spChg>
        <pc:spChg chg="mod">
          <ac:chgData name="" userId="" providerId="" clId="Web-{C608E7DF-DFAC-4FD4-9EBD-FDB6C190ED5F}" dt="2021-02-03T20:09:00.491" v="42" actId="1076"/>
          <ac:spMkLst>
            <pc:docMk/>
            <pc:sldMk cId="3980965431" sldId="334"/>
            <ac:spMk id="39" creationId="{00000000-0000-0000-0000-000000000000}"/>
          </ac:spMkLst>
        </pc:spChg>
        <pc:spChg chg="mod">
          <ac:chgData name="" userId="" providerId="" clId="Web-{C608E7DF-DFAC-4FD4-9EBD-FDB6C190ED5F}" dt="2021-02-03T20:07:38.491" v="33"/>
          <ac:spMkLst>
            <pc:docMk/>
            <pc:sldMk cId="3980965431" sldId="334"/>
            <ac:spMk id="40" creationId="{00000000-0000-0000-0000-000000000000}"/>
          </ac:spMkLst>
        </pc:spChg>
        <pc:grpChg chg="mod">
          <ac:chgData name="" userId="" providerId="" clId="Web-{C608E7DF-DFAC-4FD4-9EBD-FDB6C190ED5F}" dt="2021-02-03T20:03:17.834" v="13" actId="1076"/>
          <ac:grpSpMkLst>
            <pc:docMk/>
            <pc:sldMk cId="3980965431" sldId="334"/>
            <ac:grpSpMk id="14" creationId="{00000000-0000-0000-0000-000000000000}"/>
          </ac:grpSpMkLst>
        </pc:grpChg>
        <pc:picChg chg="mod">
          <ac:chgData name="" userId="" providerId="" clId="Web-{C608E7DF-DFAC-4FD4-9EBD-FDB6C190ED5F}" dt="2021-02-03T20:09:06.788" v="43" actId="1076"/>
          <ac:picMkLst>
            <pc:docMk/>
            <pc:sldMk cId="3980965431" sldId="334"/>
            <ac:picMk id="9" creationId="{7A78EEAD-0A27-4FB1-90B0-C9CCA9EA35EE}"/>
          </ac:picMkLst>
        </pc:picChg>
        <pc:picChg chg="mod">
          <ac:chgData name="" userId="" providerId="" clId="Web-{C608E7DF-DFAC-4FD4-9EBD-FDB6C190ED5F}" dt="2021-02-03T20:08:39.475" v="36" actId="1076"/>
          <ac:picMkLst>
            <pc:docMk/>
            <pc:sldMk cId="3980965431" sldId="334"/>
            <ac:picMk id="34" creationId="{00000000-0000-0000-0000-000000000000}"/>
          </ac:picMkLst>
        </pc:picChg>
        <pc:picChg chg="mod">
          <ac:chgData name="" userId="" providerId="" clId="Web-{C608E7DF-DFAC-4FD4-9EBD-FDB6C190ED5F}" dt="2021-02-03T20:08:39.507" v="37" actId="1076"/>
          <ac:picMkLst>
            <pc:docMk/>
            <pc:sldMk cId="3980965431" sldId="334"/>
            <ac:picMk id="35" creationId="{00000000-0000-0000-0000-000000000000}"/>
          </ac:picMkLst>
        </pc:picChg>
      </pc:sldChg>
    </pc:docChg>
  </pc:docChgLst>
  <pc:docChgLst>
    <pc:chgData name="Firth, Theresa C. (LARC-A3)[TEAMS3]" userId="8a038681-0486-4018-85bb-88f411c1f7e2" providerId="ADAL" clId="{72FFC77E-ADB4-493A-8A17-951CA0D6135C}"/>
    <pc:docChg chg="undo custSel addSld delSld modSld sldOrd">
      <pc:chgData name="Firth, Theresa C. (LARC-A3)[TEAMS3]" userId="8a038681-0486-4018-85bb-88f411c1f7e2" providerId="ADAL" clId="{72FFC77E-ADB4-493A-8A17-951CA0D6135C}" dt="2020-12-16T14:25:29.725" v="1098" actId="14734"/>
      <pc:docMkLst>
        <pc:docMk/>
      </pc:docMkLst>
      <pc:sldChg chg="modSp">
        <pc:chgData name="Firth, Theresa C. (LARC-A3)[TEAMS3]" userId="8a038681-0486-4018-85bb-88f411c1f7e2" providerId="ADAL" clId="{72FFC77E-ADB4-493A-8A17-951CA0D6135C}" dt="2020-12-02T20:34:42.449" v="163" actId="20577"/>
        <pc:sldMkLst>
          <pc:docMk/>
          <pc:sldMk cId="2188598678" sldId="320"/>
        </pc:sldMkLst>
        <pc:spChg chg="mod">
          <ac:chgData name="Firth, Theresa C. (LARC-A3)[TEAMS3]" userId="8a038681-0486-4018-85bb-88f411c1f7e2" providerId="ADAL" clId="{72FFC77E-ADB4-493A-8A17-951CA0D6135C}" dt="2020-12-02T20:34:42.449" v="163" actId="20577"/>
          <ac:spMkLst>
            <pc:docMk/>
            <pc:sldMk cId="2188598678" sldId="320"/>
            <ac:spMk id="13" creationId="{16DD8A37-BFCF-4C86-B7CC-509EEF11C7FF}"/>
          </ac:spMkLst>
        </pc:spChg>
      </pc:sldChg>
      <pc:sldChg chg="delSp modSp modNotesTx">
        <pc:chgData name="Firth, Theresa C. (LARC-A3)[TEAMS3]" userId="8a038681-0486-4018-85bb-88f411c1f7e2" providerId="ADAL" clId="{72FFC77E-ADB4-493A-8A17-951CA0D6135C}" dt="2020-12-16T14:15:19.909" v="596" actId="6549"/>
        <pc:sldMkLst>
          <pc:docMk/>
          <pc:sldMk cId="1123556350" sldId="324"/>
        </pc:sldMkLst>
        <pc:spChg chg="mod">
          <ac:chgData name="Firth, Theresa C. (LARC-A3)[TEAMS3]" userId="8a038681-0486-4018-85bb-88f411c1f7e2" providerId="ADAL" clId="{72FFC77E-ADB4-493A-8A17-951CA0D6135C}" dt="2020-12-02T20:36:14.129" v="165" actId="1076"/>
          <ac:spMkLst>
            <pc:docMk/>
            <pc:sldMk cId="1123556350" sldId="324"/>
            <ac:spMk id="4" creationId="{60CC8C33-A872-43A3-913D-4C51268BAB71}"/>
          </ac:spMkLst>
        </pc:spChg>
        <pc:spChg chg="del mod">
          <ac:chgData name="Firth, Theresa C. (LARC-A3)[TEAMS3]" userId="8a038681-0486-4018-85bb-88f411c1f7e2" providerId="ADAL" clId="{72FFC77E-ADB4-493A-8A17-951CA0D6135C}" dt="2020-12-02T20:21:21.179" v="2" actId="478"/>
          <ac:spMkLst>
            <pc:docMk/>
            <pc:sldMk cId="1123556350" sldId="324"/>
            <ac:spMk id="10" creationId="{E87E6A35-BFC3-4690-9858-B6BE0DF98397}"/>
          </ac:spMkLst>
        </pc:spChg>
        <pc:spChg chg="mod">
          <ac:chgData name="Firth, Theresa C. (LARC-A3)[TEAMS3]" userId="8a038681-0486-4018-85bb-88f411c1f7e2" providerId="ADAL" clId="{72FFC77E-ADB4-493A-8A17-951CA0D6135C}" dt="2020-12-07T19:09:15.319" v="210" actId="1076"/>
          <ac:spMkLst>
            <pc:docMk/>
            <pc:sldMk cId="1123556350" sldId="324"/>
            <ac:spMk id="131" creationId="{00000000-0000-0000-0000-000000000000}"/>
          </ac:spMkLst>
        </pc:spChg>
      </pc:sldChg>
      <pc:sldChg chg="delSp modSp modNotesTx">
        <pc:chgData name="Firth, Theresa C. (LARC-A3)[TEAMS3]" userId="8a038681-0486-4018-85bb-88f411c1f7e2" providerId="ADAL" clId="{72FFC77E-ADB4-493A-8A17-951CA0D6135C}" dt="2020-12-16T14:22:49.758" v="1097" actId="20577"/>
        <pc:sldMkLst>
          <pc:docMk/>
          <pc:sldMk cId="1343866173" sldId="325"/>
        </pc:sldMkLst>
        <pc:spChg chg="mod">
          <ac:chgData name="Firth, Theresa C. (LARC-A3)[TEAMS3]" userId="8a038681-0486-4018-85bb-88f411c1f7e2" providerId="ADAL" clId="{72FFC77E-ADB4-493A-8A17-951CA0D6135C}" dt="2020-12-16T14:22:49.758" v="1097" actId="20577"/>
          <ac:spMkLst>
            <pc:docMk/>
            <pc:sldMk cId="1343866173" sldId="325"/>
            <ac:spMk id="2" creationId="{00000000-0000-0000-0000-000000000000}"/>
          </ac:spMkLst>
        </pc:spChg>
        <pc:graphicFrameChg chg="del modGraphic">
          <ac:chgData name="Firth, Theresa C. (LARC-A3)[TEAMS3]" userId="8a038681-0486-4018-85bb-88f411c1f7e2" providerId="ADAL" clId="{72FFC77E-ADB4-493A-8A17-951CA0D6135C}" dt="2020-12-16T14:09:09.743" v="219" actId="478"/>
          <ac:graphicFrameMkLst>
            <pc:docMk/>
            <pc:sldMk cId="1343866173" sldId="325"/>
            <ac:graphicFrameMk id="9" creationId="{6F30F4F8-AAC3-46D6-9A1E-AA2C68D1A87D}"/>
          </ac:graphicFrameMkLst>
        </pc:graphicFrameChg>
      </pc:sldChg>
      <pc:sldChg chg="del">
        <pc:chgData name="Firth, Theresa C. (LARC-A3)[TEAMS3]" userId="8a038681-0486-4018-85bb-88f411c1f7e2" providerId="ADAL" clId="{72FFC77E-ADB4-493A-8A17-951CA0D6135C}" dt="2020-12-02T20:37:06.850" v="166" actId="2696"/>
        <pc:sldMkLst>
          <pc:docMk/>
          <pc:sldMk cId="3854550902" sldId="326"/>
        </pc:sldMkLst>
      </pc:sldChg>
      <pc:sldChg chg="modSp add ord modNotesTx">
        <pc:chgData name="Firth, Theresa C. (LARC-A3)[TEAMS3]" userId="8a038681-0486-4018-85bb-88f411c1f7e2" providerId="ADAL" clId="{72FFC77E-ADB4-493A-8A17-951CA0D6135C}" dt="2020-12-16T14:25:29.725" v="1098" actId="14734"/>
        <pc:sldMkLst>
          <pc:docMk/>
          <pc:sldMk cId="338390859" sldId="332"/>
        </pc:sldMkLst>
        <pc:spChg chg="mod">
          <ac:chgData name="Firth, Theresa C. (LARC-A3)[TEAMS3]" userId="8a038681-0486-4018-85bb-88f411c1f7e2" providerId="ADAL" clId="{72FFC77E-ADB4-493A-8A17-951CA0D6135C}" dt="2020-12-16T14:10:51.124" v="280" actId="20577"/>
          <ac:spMkLst>
            <pc:docMk/>
            <pc:sldMk cId="338390859" sldId="332"/>
            <ac:spMk id="2" creationId="{00000000-0000-0000-0000-000000000000}"/>
          </ac:spMkLst>
        </pc:spChg>
        <pc:graphicFrameChg chg="modGraphic">
          <ac:chgData name="Firth, Theresa C. (LARC-A3)[TEAMS3]" userId="8a038681-0486-4018-85bb-88f411c1f7e2" providerId="ADAL" clId="{72FFC77E-ADB4-493A-8A17-951CA0D6135C}" dt="2020-12-16T14:25:29.725" v="1098" actId="14734"/>
          <ac:graphicFrameMkLst>
            <pc:docMk/>
            <pc:sldMk cId="338390859" sldId="332"/>
            <ac:graphicFrameMk id="9" creationId="{6F30F4F8-AAC3-46D6-9A1E-AA2C68D1A87D}"/>
          </ac:graphicFrameMkLst>
        </pc:graphicFrameChg>
      </pc:sldChg>
    </pc:docChg>
  </pc:docChgLst>
  <pc:docChgLst>
    <pc:chgData clId="Web-{782AE44F-D811-4304-81D0-32F37D408A40}"/>
    <pc:docChg chg="modSld">
      <pc:chgData name="" userId="" providerId="" clId="Web-{782AE44F-D811-4304-81D0-32F37D408A40}" dt="2021-02-03T20:57:22.392" v="22" actId="14100"/>
      <pc:docMkLst>
        <pc:docMk/>
      </pc:docMkLst>
      <pc:sldChg chg="modSp">
        <pc:chgData name="" userId="" providerId="" clId="Web-{782AE44F-D811-4304-81D0-32F37D408A40}" dt="2021-02-03T20:57:22.392" v="22" actId="14100"/>
        <pc:sldMkLst>
          <pc:docMk/>
          <pc:sldMk cId="3980965431" sldId="334"/>
        </pc:sldMkLst>
        <pc:spChg chg="mod">
          <ac:chgData name="" userId="" providerId="" clId="Web-{782AE44F-D811-4304-81D0-32F37D408A40}" dt="2021-02-03T20:57:22.329" v="20" actId="14100"/>
          <ac:spMkLst>
            <pc:docMk/>
            <pc:sldMk cId="3980965431" sldId="334"/>
            <ac:spMk id="32" creationId="{00000000-0000-0000-0000-000000000000}"/>
          </ac:spMkLst>
        </pc:spChg>
        <pc:spChg chg="mod">
          <ac:chgData name="" userId="" providerId="" clId="Web-{782AE44F-D811-4304-81D0-32F37D408A40}" dt="2021-02-03T20:57:22.361" v="21" actId="14100"/>
          <ac:spMkLst>
            <pc:docMk/>
            <pc:sldMk cId="3980965431" sldId="334"/>
            <ac:spMk id="33" creationId="{00000000-0000-0000-0000-000000000000}"/>
          </ac:spMkLst>
        </pc:spChg>
        <pc:spChg chg="mod">
          <ac:chgData name="" userId="" providerId="" clId="Web-{782AE44F-D811-4304-81D0-32F37D408A40}" dt="2021-02-03T20:57:22.392" v="22" actId="14100"/>
          <ac:spMkLst>
            <pc:docMk/>
            <pc:sldMk cId="3980965431" sldId="334"/>
            <ac:spMk id="38" creationId="{00000000-0000-0000-0000-000000000000}"/>
          </ac:spMkLst>
        </pc:spChg>
        <pc:picChg chg="mod">
          <ac:chgData name="" userId="" providerId="" clId="Web-{782AE44F-D811-4304-81D0-32F37D408A40}" dt="2021-02-03T20:56:50.048" v="2" actId="1076"/>
          <ac:picMkLst>
            <pc:docMk/>
            <pc:sldMk cId="3980965431" sldId="334"/>
            <ac:picMk id="26" creationId="{00000000-0000-0000-0000-000000000000}"/>
          </ac:picMkLst>
        </pc:picChg>
        <pc:picChg chg="mod">
          <ac:chgData name="" userId="" providerId="" clId="Web-{782AE44F-D811-4304-81D0-32F37D408A40}" dt="2021-02-03T20:56:29.829" v="0" actId="1076"/>
          <ac:picMkLst>
            <pc:docMk/>
            <pc:sldMk cId="3980965431" sldId="334"/>
            <ac:picMk id="27" creationId="{00000000-0000-0000-0000-000000000000}"/>
          </ac:picMkLst>
        </pc:picChg>
        <pc:picChg chg="mod">
          <ac:chgData name="" userId="" providerId="" clId="Web-{782AE44F-D811-4304-81D0-32F37D408A40}" dt="2021-02-03T20:57:22.251" v="17" actId="14100"/>
          <ac:picMkLst>
            <pc:docMk/>
            <pc:sldMk cId="3980965431" sldId="334"/>
            <ac:picMk id="28" creationId="{00000000-0000-0000-0000-000000000000}"/>
          </ac:picMkLst>
        </pc:picChg>
        <pc:picChg chg="mod">
          <ac:chgData name="" userId="" providerId="" clId="Web-{782AE44F-D811-4304-81D0-32F37D408A40}" dt="2021-02-03T20:57:22.282" v="18" actId="14100"/>
          <ac:picMkLst>
            <pc:docMk/>
            <pc:sldMk cId="3980965431" sldId="334"/>
            <ac:picMk id="29" creationId="{00000000-0000-0000-0000-000000000000}"/>
          </ac:picMkLst>
        </pc:picChg>
        <pc:picChg chg="mod">
          <ac:chgData name="" userId="" providerId="" clId="Web-{782AE44F-D811-4304-81D0-32F37D408A40}" dt="2021-02-03T20:57:22.314" v="19" actId="14100"/>
          <ac:picMkLst>
            <pc:docMk/>
            <pc:sldMk cId="3980965431" sldId="334"/>
            <ac:picMk id="30" creationId="{00000000-0000-0000-0000-000000000000}"/>
          </ac:picMkLst>
        </pc:picChg>
        <pc:picChg chg="mod">
          <ac:chgData name="" userId="" providerId="" clId="Web-{782AE44F-D811-4304-81D0-32F37D408A40}" dt="2021-02-03T20:57:22.220" v="16" actId="14100"/>
          <ac:picMkLst>
            <pc:docMk/>
            <pc:sldMk cId="3980965431" sldId="334"/>
            <ac:picMk id="31" creationId="{00000000-0000-0000-0000-000000000000}"/>
          </ac:picMkLst>
        </pc:picChg>
      </pc:sldChg>
    </pc:docChg>
  </pc:docChgLst>
  <pc:docChgLst>
    <pc:chgData clId="Web-{13F4A223-CFCC-431D-9CE8-ED3EE757041E}"/>
    <pc:docChg chg="modSld">
      <pc:chgData name="" userId="" providerId="" clId="Web-{13F4A223-CFCC-431D-9CE8-ED3EE757041E}" dt="2021-02-03T19:54:45.432" v="22" actId="1076"/>
      <pc:docMkLst>
        <pc:docMk/>
      </pc:docMkLst>
      <pc:sldChg chg="delSp modSp">
        <pc:chgData name="" userId="" providerId="" clId="Web-{13F4A223-CFCC-431D-9CE8-ED3EE757041E}" dt="2021-02-03T19:54:45.432" v="22" actId="1076"/>
        <pc:sldMkLst>
          <pc:docMk/>
          <pc:sldMk cId="3980965431" sldId="334"/>
        </pc:sldMkLst>
        <pc:spChg chg="mod">
          <ac:chgData name="" userId="" providerId="" clId="Web-{13F4A223-CFCC-431D-9CE8-ED3EE757041E}" dt="2021-02-03T19:51:03.212" v="15" actId="1076"/>
          <ac:spMkLst>
            <pc:docMk/>
            <pc:sldMk cId="3980965431" sldId="334"/>
            <ac:spMk id="2" creationId="{00000000-0000-0000-0000-000000000000}"/>
          </ac:spMkLst>
        </pc:spChg>
        <pc:spChg chg="mod">
          <ac:chgData name="" userId="" providerId="" clId="Web-{13F4A223-CFCC-431D-9CE8-ED3EE757041E}" dt="2021-02-03T19:54:29.821" v="21" actId="20577"/>
          <ac:spMkLst>
            <pc:docMk/>
            <pc:sldMk cId="3980965431" sldId="334"/>
            <ac:spMk id="5" creationId="{00000000-0000-0000-0000-000000000000}"/>
          </ac:spMkLst>
        </pc:spChg>
        <pc:spChg chg="mod">
          <ac:chgData name="" userId="" providerId="" clId="Web-{13F4A223-CFCC-431D-9CE8-ED3EE757041E}" dt="2021-02-03T19:53:05.581" v="19" actId="20577"/>
          <ac:spMkLst>
            <pc:docMk/>
            <pc:sldMk cId="3980965431" sldId="334"/>
            <ac:spMk id="8" creationId="{00000000-0000-0000-0000-000000000000}"/>
          </ac:spMkLst>
        </pc:spChg>
        <pc:spChg chg="mod">
          <ac:chgData name="" userId="" providerId="" clId="Web-{13F4A223-CFCC-431D-9CE8-ED3EE757041E}" dt="2021-02-03T19:54:45.432" v="22" actId="1076"/>
          <ac:spMkLst>
            <pc:docMk/>
            <pc:sldMk cId="3980965431" sldId="334"/>
            <ac:spMk id="11" creationId="{00000000-0000-0000-0000-000000000000}"/>
          </ac:spMkLst>
        </pc:spChg>
        <pc:spChg chg="mod">
          <ac:chgData name="" userId="" providerId="" clId="Web-{13F4A223-CFCC-431D-9CE8-ED3EE757041E}" dt="2021-02-03T19:50:30.287" v="11" actId="1076"/>
          <ac:spMkLst>
            <pc:docMk/>
            <pc:sldMk cId="3980965431" sldId="334"/>
            <ac:spMk id="36" creationId="{00000000-0000-0000-0000-000000000000}"/>
          </ac:spMkLst>
        </pc:spChg>
        <pc:spChg chg="mod">
          <ac:chgData name="" userId="" providerId="" clId="Web-{13F4A223-CFCC-431D-9CE8-ED3EE757041E}" dt="2021-02-03T19:52:41.126" v="17" actId="1076"/>
          <ac:spMkLst>
            <pc:docMk/>
            <pc:sldMk cId="3980965431" sldId="334"/>
            <ac:spMk id="38" creationId="{00000000-0000-0000-0000-000000000000}"/>
          </ac:spMkLst>
        </pc:spChg>
        <pc:spChg chg="mod">
          <ac:chgData name="" userId="" providerId="" clId="Web-{13F4A223-CFCC-431D-9CE8-ED3EE757041E}" dt="2021-02-03T19:49:52.769" v="5" actId="1076"/>
          <ac:spMkLst>
            <pc:docMk/>
            <pc:sldMk cId="3980965431" sldId="334"/>
            <ac:spMk id="39" creationId="{00000000-0000-0000-0000-000000000000}"/>
          </ac:spMkLst>
        </pc:spChg>
        <pc:spChg chg="mod">
          <ac:chgData name="" userId="" providerId="" clId="Web-{13F4A223-CFCC-431D-9CE8-ED3EE757041E}" dt="2021-02-03T19:50:51.320" v="14" actId="1076"/>
          <ac:spMkLst>
            <pc:docMk/>
            <pc:sldMk cId="3980965431" sldId="334"/>
            <ac:spMk id="40" creationId="{00000000-0000-0000-0000-000000000000}"/>
          </ac:spMkLst>
        </pc:spChg>
        <pc:picChg chg="del">
          <ac:chgData name="" userId="" providerId="" clId="Web-{13F4A223-CFCC-431D-9CE8-ED3EE757041E}" dt="2021-02-03T19:51:13.744" v="16"/>
          <ac:picMkLst>
            <pc:docMk/>
            <pc:sldMk cId="3980965431" sldId="334"/>
            <ac:picMk id="6" creationId="{00000000-0000-0000-0000-000000000000}"/>
          </ac:picMkLst>
        </pc:picChg>
        <pc:picChg chg="mod">
          <ac:chgData name="" userId="" providerId="" clId="Web-{13F4A223-CFCC-431D-9CE8-ED3EE757041E}" dt="2021-02-03T19:50:04.660" v="7" actId="1076"/>
          <ac:picMkLst>
            <pc:docMk/>
            <pc:sldMk cId="3980965431" sldId="334"/>
            <ac:picMk id="34" creationId="{00000000-0000-0000-0000-000000000000}"/>
          </ac:picMkLst>
        </pc:picChg>
        <pc:picChg chg="mod">
          <ac:chgData name="" userId="" providerId="" clId="Web-{13F4A223-CFCC-431D-9CE8-ED3EE757041E}" dt="2021-02-03T19:50:43.492" v="13" actId="1076"/>
          <ac:picMkLst>
            <pc:docMk/>
            <pc:sldMk cId="3980965431" sldId="334"/>
            <ac:picMk id="35" creationId="{00000000-0000-0000-0000-000000000000}"/>
          </ac:picMkLst>
        </pc:picChg>
      </pc:sldChg>
    </pc:docChg>
  </pc:docChgLst>
  <pc:docChgLst>
    <pc:chgData clId="Web-{DF1D9247-4407-4F86-8218-B7D919786962}"/>
    <pc:docChg chg="modSld">
      <pc:chgData name="" userId="" providerId="" clId="Web-{DF1D9247-4407-4F86-8218-B7D919786962}" dt="2020-12-28T18:06:46.757" v="34"/>
      <pc:docMkLst>
        <pc:docMk/>
      </pc:docMkLst>
      <pc:sldChg chg="modNotes">
        <pc:chgData name="" userId="" providerId="" clId="Web-{DF1D9247-4407-4F86-8218-B7D919786962}" dt="2020-12-28T18:06:46.757" v="34"/>
        <pc:sldMkLst>
          <pc:docMk/>
          <pc:sldMk cId="1123556350" sldId="324"/>
        </pc:sldMkLst>
      </pc:sldChg>
    </pc:docChg>
  </pc:docChgLst>
  <pc:docChgLst>
    <pc:chgData clId="Web-{56EA1BE5-7895-4824-A88F-FC6E4CA456A2}"/>
    <pc:docChg chg="modSld">
      <pc:chgData name="" userId="" providerId="" clId="Web-{56EA1BE5-7895-4824-A88F-FC6E4CA456A2}" dt="2021-02-03T20:02:30.998" v="17" actId="1076"/>
      <pc:docMkLst>
        <pc:docMk/>
      </pc:docMkLst>
      <pc:sldChg chg="addSp delSp modSp">
        <pc:chgData name="" userId="" providerId="" clId="Web-{56EA1BE5-7895-4824-A88F-FC6E4CA456A2}" dt="2021-02-03T20:02:30.998" v="17" actId="1076"/>
        <pc:sldMkLst>
          <pc:docMk/>
          <pc:sldMk cId="3980965431" sldId="334"/>
        </pc:sldMkLst>
        <pc:spChg chg="del">
          <ac:chgData name="" userId="" providerId="" clId="Web-{56EA1BE5-7895-4824-A88F-FC6E4CA456A2}" dt="2021-02-03T19:56:26.735" v="6"/>
          <ac:spMkLst>
            <pc:docMk/>
            <pc:sldMk cId="3980965431" sldId="334"/>
            <ac:spMk id="2" creationId="{00000000-0000-0000-0000-000000000000}"/>
          </ac:spMkLst>
        </pc:spChg>
        <pc:spChg chg="mod">
          <ac:chgData name="" userId="" providerId="" clId="Web-{56EA1BE5-7895-4824-A88F-FC6E4CA456A2}" dt="2021-02-03T20:02:30.963" v="16" actId="1076"/>
          <ac:spMkLst>
            <pc:docMk/>
            <pc:sldMk cId="3980965431" sldId="334"/>
            <ac:spMk id="40" creationId="{00000000-0000-0000-0000-000000000000}"/>
          </ac:spMkLst>
        </pc:spChg>
        <pc:picChg chg="add del mod">
          <ac:chgData name="" userId="" providerId="" clId="Web-{56EA1BE5-7895-4824-A88F-FC6E4CA456A2}" dt="2021-02-03T20:01:41.022" v="10"/>
          <ac:picMkLst>
            <pc:docMk/>
            <pc:sldMk cId="3980965431" sldId="334"/>
            <ac:picMk id="4" creationId="{0D5E9B64-0C38-45B5-9BDA-38E795059B8C}"/>
          </ac:picMkLst>
        </pc:picChg>
        <pc:picChg chg="add mod">
          <ac:chgData name="" userId="" providerId="" clId="Web-{56EA1BE5-7895-4824-A88F-FC6E4CA456A2}" dt="2021-02-03T20:02:30.998" v="17" actId="1076"/>
          <ac:picMkLst>
            <pc:docMk/>
            <pc:sldMk cId="3980965431" sldId="334"/>
            <ac:picMk id="9" creationId="{7A78EEAD-0A27-4FB1-90B0-C9CCA9EA35EE}"/>
          </ac:picMkLst>
        </pc:picChg>
      </pc:sldChg>
    </pc:docChg>
  </pc:docChgLst>
  <pc:docChgLst>
    <pc:chgData clId="Web-{25065136-F195-43FF-8EBE-3B79EC8EC493}"/>
    <pc:docChg chg="modSld">
      <pc:chgData name="" userId="" providerId="" clId="Web-{25065136-F195-43FF-8EBE-3B79EC8EC493}" dt="2021-02-03T20:36:25.880" v="54" actId="20577"/>
      <pc:docMkLst>
        <pc:docMk/>
      </pc:docMkLst>
      <pc:sldChg chg="modSp">
        <pc:chgData name="" userId="" providerId="" clId="Web-{25065136-F195-43FF-8EBE-3B79EC8EC493}" dt="2021-02-03T20:36:25.880" v="54" actId="20577"/>
        <pc:sldMkLst>
          <pc:docMk/>
          <pc:sldMk cId="3980965431" sldId="334"/>
        </pc:sldMkLst>
        <pc:spChg chg="mod">
          <ac:chgData name="" userId="" providerId="" clId="Web-{25065136-F195-43FF-8EBE-3B79EC8EC493}" dt="2021-02-03T20:36:25.880" v="54" actId="20577"/>
          <ac:spMkLst>
            <pc:docMk/>
            <pc:sldMk cId="3980965431" sldId="334"/>
            <ac:spMk id="5" creationId="{00000000-0000-0000-0000-000000000000}"/>
          </ac:spMkLst>
        </pc:spChg>
        <pc:spChg chg="mod">
          <ac:chgData name="" userId="" providerId="" clId="Web-{25065136-F195-43FF-8EBE-3B79EC8EC493}" dt="2021-02-03T20:35:50.939" v="50" actId="1076"/>
          <ac:spMkLst>
            <pc:docMk/>
            <pc:sldMk cId="3980965431" sldId="334"/>
            <ac:spMk id="8" creationId="{00000000-0000-0000-0000-000000000000}"/>
          </ac:spMkLst>
        </pc:spChg>
        <pc:spChg chg="mod">
          <ac:chgData name="" userId="" providerId="" clId="Web-{25065136-F195-43FF-8EBE-3B79EC8EC493}" dt="2021-02-03T20:35:32.485" v="48" actId="20577"/>
          <ac:spMkLst>
            <pc:docMk/>
            <pc:sldMk cId="3980965431" sldId="334"/>
            <ac:spMk id="11"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5357CA9-00E3-3A42-845A-0DE91A841503}" type="datetimeFigureOut">
              <a:rPr lang="en-US" smtClean="0"/>
              <a:t>5/5/2021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41DDCF2-9B85-7E48-A229-6803093FC2E2}" type="slidenum">
              <a:rPr lang="en-US" smtClean="0"/>
              <a:t>‹#›</a:t>
            </a:fld>
            <a:endParaRPr lang="en-US"/>
          </a:p>
        </p:txBody>
      </p:sp>
    </p:spTree>
    <p:extLst>
      <p:ext uri="{BB962C8B-B14F-4D97-AF65-F5344CB8AC3E}">
        <p14:creationId xmlns:p14="http://schemas.microsoft.com/office/powerpoint/2010/main" val="11216510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a:t>
            </a:r>
          </a:p>
        </p:txBody>
      </p:sp>
      <p:sp>
        <p:nvSpPr>
          <p:cNvPr id="4" name="Slide Number Placeholder 3"/>
          <p:cNvSpPr>
            <a:spLocks noGrp="1"/>
          </p:cNvSpPr>
          <p:nvPr>
            <p:ph type="sldNum" sz="quarter" idx="10"/>
          </p:nvPr>
        </p:nvSpPr>
        <p:spPr/>
        <p:txBody>
          <a:bodyPr/>
          <a:lstStyle/>
          <a:p>
            <a:fld id="{041DDCF2-9B85-7E48-A229-6803093FC2E2}" type="slidenum">
              <a:rPr lang="en-US" smtClean="0"/>
              <a:t>1</a:t>
            </a:fld>
            <a:endParaRPr lang="en-US"/>
          </a:p>
        </p:txBody>
      </p:sp>
    </p:spTree>
    <p:extLst>
      <p:ext uri="{BB962C8B-B14F-4D97-AF65-F5344CB8AC3E}">
        <p14:creationId xmlns:p14="http://schemas.microsoft.com/office/powerpoint/2010/main" val="38801021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Wingdings" panose="05000000000000000000" pitchFamily="2" charset="2"/>
              <a:buNone/>
            </a:pPr>
            <a:r>
              <a:rPr lang="en-US" sz="1600"/>
              <a:t>Provide an overview of the Project/Task</a:t>
            </a:r>
          </a:p>
          <a:p>
            <a:pPr marL="971550" lvl="1" indent="-285750">
              <a:buFont typeface="Wingdings" panose="05000000000000000000" pitchFamily="2" charset="2"/>
              <a:buChar char="§"/>
            </a:pPr>
            <a:r>
              <a:rPr lang="en-US" sz="1400">
                <a:solidFill>
                  <a:srgbClr val="FF0000"/>
                </a:solidFill>
              </a:rPr>
              <a:t>The slide content is intended to remain static unless significant changes are made to the Project</a:t>
            </a:r>
          </a:p>
          <a:p>
            <a:pPr marL="971550" lvl="1" indent="-285750">
              <a:buFont typeface="Wingdings" panose="05000000000000000000" pitchFamily="2" charset="2"/>
              <a:buChar char="§"/>
            </a:pPr>
            <a:r>
              <a:rPr lang="en-US" sz="1400">
                <a:solidFill>
                  <a:srgbClr val="FF0000"/>
                </a:solidFill>
              </a:rPr>
              <a:t>Pictures are encouraged, please provide new pictures as frequently as possible </a:t>
            </a:r>
          </a:p>
        </p:txBody>
      </p:sp>
      <p:sp>
        <p:nvSpPr>
          <p:cNvPr id="4" name="Slide Number Placeholder 3"/>
          <p:cNvSpPr>
            <a:spLocks noGrp="1"/>
          </p:cNvSpPr>
          <p:nvPr>
            <p:ph type="sldNum" sz="quarter" idx="10"/>
          </p:nvPr>
        </p:nvSpPr>
        <p:spPr/>
        <p:txBody>
          <a:bodyPr/>
          <a:lstStyle/>
          <a:p>
            <a:fld id="{041DDCF2-9B85-7E48-A229-6803093FC2E2}" type="slidenum">
              <a:rPr lang="en-US" smtClean="0"/>
              <a:t>2</a:t>
            </a:fld>
            <a:endParaRPr lang="en-US"/>
          </a:p>
        </p:txBody>
      </p:sp>
    </p:spTree>
    <p:extLst>
      <p:ext uri="{BB962C8B-B14F-4D97-AF65-F5344CB8AC3E}">
        <p14:creationId xmlns:p14="http://schemas.microsoft.com/office/powerpoint/2010/main" val="12570167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85800" indent="-333375">
              <a:buFont typeface="Wingdings" panose="05000000000000000000" pitchFamily="2" charset="2"/>
              <a:buChar char="§"/>
            </a:pPr>
            <a:r>
              <a:rPr lang="en-US" sz="1200" dirty="0">
                <a:solidFill>
                  <a:srgbClr val="FF0000"/>
                </a:solidFill>
                <a:latin typeface="Arial" panose="020B0604020202020204" pitchFamily="34" charset="0"/>
                <a:cs typeface="Arial" panose="020B0604020202020204" pitchFamily="34" charset="0"/>
              </a:rPr>
              <a:t>Title - Provide a title for any noteworthy highlight/accomplishment</a:t>
            </a:r>
          </a:p>
          <a:p>
            <a:pPr marL="685800" marR="0" lvl="0" indent="-333375"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1200" dirty="0">
                <a:solidFill>
                  <a:srgbClr val="FF0000"/>
                </a:solidFill>
                <a:latin typeface="Arial" panose="020B0604020202020204" pitchFamily="34" charset="0"/>
                <a:cs typeface="Arial" panose="020B0604020202020204" pitchFamily="34" charset="0"/>
              </a:rPr>
              <a:t>Type – Milestone, EPO, Test, etc..  </a:t>
            </a:r>
          </a:p>
          <a:p>
            <a:pPr marL="685800" indent="-333375">
              <a:buFont typeface="Wingdings" panose="05000000000000000000" pitchFamily="2" charset="2"/>
              <a:buChar char="§"/>
            </a:pPr>
            <a:r>
              <a:rPr lang="en-US" sz="1400" dirty="0">
                <a:solidFill>
                  <a:srgbClr val="FF0000"/>
                </a:solidFill>
                <a:latin typeface="Arial" panose="020B0604020202020204" pitchFamily="34" charset="0"/>
                <a:cs typeface="Arial" panose="020B0604020202020204" pitchFamily="34" charset="0"/>
              </a:rPr>
              <a:t>Element – Portfolio Project:  Specific Facet.  Other:  Map to Tech Assessment / Tech Element / Tasks</a:t>
            </a:r>
          </a:p>
          <a:p>
            <a:pPr marL="685800" indent="-333375">
              <a:buFont typeface="Wingdings" panose="05000000000000000000" pitchFamily="2" charset="2"/>
              <a:buChar char="§"/>
            </a:pPr>
            <a:r>
              <a:rPr lang="en-US" sz="1200" dirty="0">
                <a:solidFill>
                  <a:srgbClr val="FF0000"/>
                </a:solidFill>
                <a:latin typeface="Arial" panose="020B0604020202020204" pitchFamily="34" charset="0"/>
                <a:cs typeface="Arial" panose="020B0604020202020204" pitchFamily="34" charset="0"/>
              </a:rPr>
              <a:t>Provide your description.  </a:t>
            </a:r>
          </a:p>
          <a:p>
            <a:pPr marL="685800" indent="-333375">
              <a:buFont typeface="Wingdings" panose="05000000000000000000" pitchFamily="2" charset="2"/>
              <a:buChar char="§"/>
            </a:pPr>
            <a:r>
              <a:rPr lang="en-US" sz="1200" dirty="0">
                <a:solidFill>
                  <a:srgbClr val="FF0000"/>
                </a:solidFill>
                <a:latin typeface="Arial" panose="020B0604020202020204" pitchFamily="34" charset="0"/>
                <a:cs typeface="Arial" panose="020B0604020202020204" pitchFamily="34" charset="0"/>
              </a:rPr>
              <a:t>New Image for EPO – Yes – Project Overview Slide or No.  </a:t>
            </a:r>
          </a:p>
          <a:p>
            <a:pPr marL="685800" indent="-333375">
              <a:buFont typeface="Wingdings" panose="05000000000000000000" pitchFamily="2" charset="2"/>
              <a:buChar char="§"/>
            </a:pPr>
            <a:r>
              <a:rPr lang="en-US" sz="1200" dirty="0">
                <a:solidFill>
                  <a:srgbClr val="FF0000"/>
                </a:solidFill>
                <a:latin typeface="Arial" panose="020B0604020202020204" pitchFamily="34" charset="0"/>
                <a:cs typeface="Arial" panose="020B0604020202020204" pitchFamily="34" charset="0"/>
              </a:rPr>
              <a:t>Highlight Submitted – No, Yes, Will submit on XX/XX/XXXX.</a:t>
            </a:r>
            <a:endParaRPr lang="en-US" sz="1400" dirty="0">
              <a:solidFill>
                <a:srgbClr val="FF0000"/>
              </a:solidFill>
            </a:endParaRPr>
          </a:p>
          <a:p>
            <a:endParaRPr lang="en-US" dirty="0"/>
          </a:p>
        </p:txBody>
      </p:sp>
      <p:sp>
        <p:nvSpPr>
          <p:cNvPr id="4" name="Slide Number Placeholder 3"/>
          <p:cNvSpPr>
            <a:spLocks noGrp="1"/>
          </p:cNvSpPr>
          <p:nvPr>
            <p:ph type="sldNum" sz="quarter" idx="5"/>
          </p:nvPr>
        </p:nvSpPr>
        <p:spPr/>
        <p:txBody>
          <a:bodyPr/>
          <a:lstStyle/>
          <a:p>
            <a:fld id="{041DDCF2-9B85-7E48-A229-6803093FC2E2}" type="slidenum">
              <a:rPr lang="en-US" smtClean="0"/>
              <a:t>3</a:t>
            </a:fld>
            <a:endParaRPr lang="en-US"/>
          </a:p>
        </p:txBody>
      </p:sp>
    </p:spTree>
    <p:extLst>
      <p:ext uri="{BB962C8B-B14F-4D97-AF65-F5344CB8AC3E}">
        <p14:creationId xmlns:p14="http://schemas.microsoft.com/office/powerpoint/2010/main" val="16930510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lvl="0" indent="-285750">
              <a:buFont typeface="Wingdings" panose="05000000000000000000" pitchFamily="2" charset="2"/>
              <a:buChar char="§"/>
            </a:pPr>
            <a:r>
              <a:rPr lang="en-US" sz="1400">
                <a:solidFill>
                  <a:srgbClr val="FF0000"/>
                </a:solidFill>
              </a:rPr>
              <a:t>Project Manager’s Assessment Chart</a:t>
            </a:r>
          </a:p>
          <a:p>
            <a:pPr marL="285750" lvl="0" indent="-285750">
              <a:buFont typeface="Wingdings" panose="05000000000000000000" pitchFamily="2" charset="2"/>
              <a:buChar char="§"/>
            </a:pPr>
            <a:r>
              <a:rPr lang="en-US" sz="1400">
                <a:solidFill>
                  <a:srgbClr val="FF0000"/>
                </a:solidFill>
              </a:rPr>
              <a:t>Provide a brief 1 or 2 line description of the Project and the Current TRL</a:t>
            </a:r>
          </a:p>
          <a:p>
            <a:pPr marL="285750" indent="-285750">
              <a:buFont typeface="Wingdings" panose="05000000000000000000" pitchFamily="2" charset="2"/>
              <a:buChar char="§"/>
              <a:defRPr/>
            </a:pPr>
            <a:r>
              <a:rPr lang="en-US" sz="1400">
                <a:solidFill>
                  <a:srgbClr val="FF0000"/>
                </a:solidFill>
              </a:rPr>
              <a:t>Provide a monthly assessment for each area Cost, Schedule, Technical, and Programmatic                                                 (top right corner of each section).  Do not change the colors for previously reported months </a:t>
            </a:r>
            <a:endParaRPr lang="en-US" sz="1400">
              <a:solidFill>
                <a:srgbClr val="FF0000"/>
              </a:solidFill>
              <a:cs typeface="Calibri"/>
            </a:endParaRPr>
          </a:p>
          <a:p>
            <a:pPr marL="1200150" lvl="2" indent="-285750" rtl="0" eaLnBrk="1" fontAlgn="t" latinLnBrk="0" hangingPunct="1">
              <a:buFont typeface="Wingdings" panose="05000000000000000000" pitchFamily="2" charset="2"/>
              <a:buChar char="§"/>
            </a:pPr>
            <a:r>
              <a:rPr lang="en-US" sz="1400" b="0" i="0" u="none" strike="noStrike" kern="1200">
                <a:solidFill>
                  <a:srgbClr val="FF0000"/>
                </a:solidFill>
                <a:effectLst/>
                <a:latin typeface="+mn-lt"/>
                <a:ea typeface="+mn-ea"/>
                <a:cs typeface="+mn-cs"/>
              </a:rPr>
              <a:t>Red:   </a:t>
            </a:r>
            <a:r>
              <a:rPr lang="en-US" sz="1400" b="0" i="0" u="none" strike="noStrike" kern="1200">
                <a:solidFill>
                  <a:schemeClr val="tx1"/>
                </a:solidFill>
                <a:effectLst/>
                <a:latin typeface="+mn-lt"/>
                <a:ea typeface="+mn-ea"/>
                <a:cs typeface="+mn-cs"/>
              </a:rPr>
              <a:t>Challenge or</a:t>
            </a:r>
            <a:r>
              <a:rPr lang="en-US" sz="1400" b="0" i="0" u="none" strike="noStrike" kern="1200" baseline="0">
                <a:solidFill>
                  <a:schemeClr val="tx1"/>
                </a:solidFill>
                <a:effectLst/>
                <a:latin typeface="+mn-lt"/>
                <a:ea typeface="+mn-ea"/>
                <a:cs typeface="+mn-cs"/>
              </a:rPr>
              <a:t> risk</a:t>
            </a:r>
            <a:r>
              <a:rPr lang="en-US" sz="1400" b="0" i="0" u="none" strike="noStrike" kern="1200">
                <a:solidFill>
                  <a:schemeClr val="tx1"/>
                </a:solidFill>
                <a:effectLst/>
                <a:latin typeface="+mn-lt"/>
                <a:ea typeface="+mn-ea"/>
                <a:cs typeface="+mn-cs"/>
              </a:rPr>
              <a:t> requires program support</a:t>
            </a:r>
            <a:r>
              <a:rPr lang="en-US" sz="1400" b="0" i="0" u="none" strike="noStrike" kern="1200" baseline="0">
                <a:solidFill>
                  <a:schemeClr val="tx1"/>
                </a:solidFill>
                <a:effectLst/>
                <a:latin typeface="+mn-lt"/>
                <a:ea typeface="+mn-ea"/>
                <a:cs typeface="+mn-cs"/>
              </a:rPr>
              <a:t> </a:t>
            </a:r>
            <a:endParaRPr lang="en-US" sz="1400" b="0" i="0" u="none" strike="noStrike" kern="1200">
              <a:solidFill>
                <a:schemeClr val="tx1"/>
              </a:solidFill>
              <a:effectLst/>
              <a:latin typeface="+mn-lt"/>
              <a:ea typeface="+mn-ea"/>
              <a:cs typeface="+mn-cs"/>
            </a:endParaRPr>
          </a:p>
          <a:p>
            <a:pPr marL="1200150" lvl="2" indent="-285750" rtl="0" eaLnBrk="1" fontAlgn="t" latinLnBrk="0" hangingPunct="1">
              <a:buFont typeface="Wingdings" panose="05000000000000000000" pitchFamily="2" charset="2"/>
              <a:buChar char="§"/>
            </a:pPr>
            <a:r>
              <a:rPr lang="en-US" sz="1400" b="0" i="0" u="none" strike="noStrike" kern="1200">
                <a:solidFill>
                  <a:schemeClr val="tx1"/>
                </a:solidFill>
                <a:effectLst/>
                <a:latin typeface="+mn-lt"/>
                <a:ea typeface="+mn-ea"/>
                <a:cs typeface="+mn-cs"/>
              </a:rPr>
              <a:t>Yellow:   Challenge or risk can be managed within the project </a:t>
            </a:r>
          </a:p>
          <a:p>
            <a:pPr marL="1200150" lvl="2" indent="-285750" rtl="0" eaLnBrk="1" fontAlgn="t" latinLnBrk="0" hangingPunct="1">
              <a:buFont typeface="Wingdings" panose="05000000000000000000" pitchFamily="2" charset="2"/>
              <a:buChar char="§"/>
            </a:pPr>
            <a:r>
              <a:rPr lang="en-US" sz="1400" b="0" i="0" u="none" strike="noStrike" kern="1200">
                <a:solidFill>
                  <a:schemeClr val="tx1"/>
                </a:solidFill>
                <a:effectLst/>
                <a:latin typeface="+mn-lt"/>
                <a:ea typeface="+mn-ea"/>
                <a:cs typeface="+mn-cs"/>
              </a:rPr>
              <a:t>Green:   All</a:t>
            </a:r>
            <a:r>
              <a:rPr lang="en-US" sz="1400" b="0" i="0" u="none" strike="noStrike" kern="1200" baseline="0">
                <a:solidFill>
                  <a:schemeClr val="tx1"/>
                </a:solidFill>
                <a:effectLst/>
                <a:latin typeface="+mn-lt"/>
                <a:ea typeface="+mn-ea"/>
                <a:cs typeface="+mn-cs"/>
              </a:rPr>
              <a:t> project performance is satisfactory </a:t>
            </a:r>
            <a:endParaRPr lang="en-US" sz="1400" b="0" i="0" u="none" strike="noStrike" kern="1200">
              <a:solidFill>
                <a:schemeClr val="tx1"/>
              </a:solidFill>
              <a:effectLst/>
              <a:latin typeface="+mn-lt"/>
              <a:ea typeface="+mn-ea"/>
              <a:cs typeface="+mn-cs"/>
            </a:endParaRPr>
          </a:p>
          <a:p>
            <a:pPr marL="285750" lvl="0" indent="-285750">
              <a:buFont typeface="Wingdings" panose="05000000000000000000" pitchFamily="2" charset="2"/>
              <a:buChar char="§"/>
            </a:pPr>
            <a:r>
              <a:rPr lang="en-US" sz="1400">
                <a:solidFill>
                  <a:srgbClr val="FF0000"/>
                </a:solidFill>
              </a:rPr>
              <a:t>Primarily focus on notable achievements or challenges your Project would like to                                                                                                                                                                             highlight for awareness in that month</a:t>
            </a:r>
          </a:p>
          <a:p>
            <a:pPr marL="1428750" marR="0" lvl="2"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1400" u="none"/>
              <a:t>   </a:t>
            </a:r>
            <a:r>
              <a:rPr lang="en-US" sz="1400" u="sng"/>
              <a:t>Portfolio Projects:  Just speak to the ones that are yellow/red – speak to the specific element that has issues…</a:t>
            </a:r>
            <a:endParaRPr lang="en-US" sz="1400" u="sng">
              <a:solidFill>
                <a:srgbClr val="FF0000"/>
              </a:solidFill>
            </a:endParaRPr>
          </a:p>
          <a:p>
            <a:pPr marL="22860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400">
                <a:solidFill>
                  <a:srgbClr val="FF0000"/>
                </a:solidFill>
              </a:rPr>
              <a:t> </a:t>
            </a:r>
            <a:endParaRPr lang="en-US" u="sng"/>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499D31-2B40-49FC-A832-A3DC56AB9F1F}" type="slidenum">
              <a:rPr kumimoji="0" lang="en-US"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3842408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0"/>
            <a:endParaRPr lang="en-US"/>
          </a:p>
        </p:txBody>
      </p:sp>
      <p:sp>
        <p:nvSpPr>
          <p:cNvPr id="4" name="Slide Number Placeholder 3"/>
          <p:cNvSpPr>
            <a:spLocks noGrp="1"/>
          </p:cNvSpPr>
          <p:nvPr>
            <p:ph type="sldNum" sz="quarter" idx="10"/>
          </p:nvPr>
        </p:nvSpPr>
        <p:spPr/>
        <p:txBody>
          <a:bodyPr/>
          <a:lstStyle/>
          <a:p>
            <a:pPr>
              <a:defRPr/>
            </a:pPr>
            <a:fld id="{9271965F-9DF4-4BB4-A7DA-E7D5B682BED6}" type="slidenum">
              <a:rPr lang="en-US" smtClean="0">
                <a:solidFill>
                  <a:prstClr val="black"/>
                </a:solidFill>
                <a:latin typeface="Calibri"/>
              </a:rPr>
              <a:pPr>
                <a:defRPr/>
              </a:pPr>
              <a:t>5</a:t>
            </a:fld>
            <a:endParaRPr lang="en-US">
              <a:solidFill>
                <a:prstClr val="black"/>
              </a:solidFill>
              <a:latin typeface="Calibri"/>
            </a:endParaRPr>
          </a:p>
        </p:txBody>
      </p:sp>
    </p:spTree>
    <p:extLst>
      <p:ext uri="{BB962C8B-B14F-4D97-AF65-F5344CB8AC3E}">
        <p14:creationId xmlns:p14="http://schemas.microsoft.com/office/powerpoint/2010/main" val="38578710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Slide Image Placeholder 1"/>
          <p:cNvSpPr>
            <a:spLocks noGrp="1" noRot="1" noChangeAspect="1" noTextEdit="1"/>
          </p:cNvSpPr>
          <p:nvPr>
            <p:ph type="sldImg"/>
          </p:nvPr>
        </p:nvSpPr>
        <p:spPr bwMode="auto">
          <a:xfrm>
            <a:off x="407988" y="696913"/>
            <a:ext cx="6196012" cy="348615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50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b="1" i="1" u="sng"/>
              <a:t>The milestones shown on this chart should reflect the milestones in the Project plan</a:t>
            </a:r>
            <a:endParaRPr lang="en-US" b="1" i="1"/>
          </a:p>
          <a:p>
            <a:pPr eaLnBrk="1" hangingPunct="1">
              <a:spcBef>
                <a:spcPct val="0"/>
              </a:spcBef>
            </a:pPr>
            <a:endParaRPr lang="en-US" u="none">
              <a:latin typeface="Calibri" charset="0"/>
              <a:ea typeface="ＭＳ Ｐゴシック" charset="0"/>
              <a:cs typeface="ＭＳ Ｐゴシック" charset="0"/>
            </a:endParaRPr>
          </a:p>
        </p:txBody>
      </p:sp>
      <p:sp>
        <p:nvSpPr>
          <p:cNvPr id="2150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51080" indent="-288877" eaLnBrk="0" hangingPunct="0">
              <a:defRPr sz="2400">
                <a:solidFill>
                  <a:schemeClr val="tx1"/>
                </a:solidFill>
                <a:latin typeface="Arial" charset="0"/>
                <a:ea typeface="ＭＳ Ｐゴシック" charset="0"/>
              </a:defRPr>
            </a:lvl2pPr>
            <a:lvl3pPr marL="1155509" indent="-231102" eaLnBrk="0" hangingPunct="0">
              <a:defRPr sz="2400">
                <a:solidFill>
                  <a:schemeClr val="tx1"/>
                </a:solidFill>
                <a:latin typeface="Arial" charset="0"/>
                <a:ea typeface="ＭＳ Ｐゴシック" charset="0"/>
              </a:defRPr>
            </a:lvl3pPr>
            <a:lvl4pPr marL="1617712" indent="-231102" eaLnBrk="0" hangingPunct="0">
              <a:defRPr sz="2400">
                <a:solidFill>
                  <a:schemeClr val="tx1"/>
                </a:solidFill>
                <a:latin typeface="Arial" charset="0"/>
                <a:ea typeface="ＭＳ Ｐゴシック" charset="0"/>
              </a:defRPr>
            </a:lvl4pPr>
            <a:lvl5pPr marL="2079916" indent="-231102" eaLnBrk="0" hangingPunct="0">
              <a:defRPr sz="2400">
                <a:solidFill>
                  <a:schemeClr val="tx1"/>
                </a:solidFill>
                <a:latin typeface="Arial" charset="0"/>
                <a:ea typeface="ＭＳ Ｐゴシック" charset="0"/>
              </a:defRPr>
            </a:lvl5pPr>
            <a:lvl6pPr marL="2542121" indent="-231102" eaLnBrk="0" fontAlgn="base" hangingPunct="0">
              <a:spcBef>
                <a:spcPct val="0"/>
              </a:spcBef>
              <a:spcAft>
                <a:spcPct val="0"/>
              </a:spcAft>
              <a:defRPr sz="2400">
                <a:solidFill>
                  <a:schemeClr val="tx1"/>
                </a:solidFill>
                <a:latin typeface="Arial" charset="0"/>
                <a:ea typeface="ＭＳ Ｐゴシック" charset="0"/>
              </a:defRPr>
            </a:lvl6pPr>
            <a:lvl7pPr marL="3004324" indent="-231102" eaLnBrk="0" fontAlgn="base" hangingPunct="0">
              <a:spcBef>
                <a:spcPct val="0"/>
              </a:spcBef>
              <a:spcAft>
                <a:spcPct val="0"/>
              </a:spcAft>
              <a:defRPr sz="2400">
                <a:solidFill>
                  <a:schemeClr val="tx1"/>
                </a:solidFill>
                <a:latin typeface="Arial" charset="0"/>
                <a:ea typeface="ＭＳ Ｐゴシック" charset="0"/>
              </a:defRPr>
            </a:lvl7pPr>
            <a:lvl8pPr marL="3466527" indent="-231102" eaLnBrk="0" fontAlgn="base" hangingPunct="0">
              <a:spcBef>
                <a:spcPct val="0"/>
              </a:spcBef>
              <a:spcAft>
                <a:spcPct val="0"/>
              </a:spcAft>
              <a:defRPr sz="2400">
                <a:solidFill>
                  <a:schemeClr val="tx1"/>
                </a:solidFill>
                <a:latin typeface="Arial" charset="0"/>
                <a:ea typeface="ＭＳ Ｐゴシック" charset="0"/>
              </a:defRPr>
            </a:lvl8pPr>
            <a:lvl9pPr marL="3928731" indent="-231102"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7130897E-439D-6C4C-9974-0FC356F6796C}" type="slidenum">
              <a:rPr lang="en-US" sz="1200">
                <a:solidFill>
                  <a:prstClr val="black"/>
                </a:solidFill>
                <a:latin typeface="Calibri" charset="0"/>
              </a:rPr>
              <a:pPr eaLnBrk="1" hangingPunct="1"/>
              <a:t>6</a:t>
            </a:fld>
            <a:endParaRPr lang="en-US" sz="1200">
              <a:solidFill>
                <a:prstClr val="black"/>
              </a:solidFill>
              <a:latin typeface="Calibri" charset="0"/>
            </a:endParaRPr>
          </a:p>
        </p:txBody>
      </p:sp>
    </p:spTree>
    <p:extLst>
      <p:ext uri="{BB962C8B-B14F-4D97-AF65-F5344CB8AC3E}">
        <p14:creationId xmlns:p14="http://schemas.microsoft.com/office/powerpoint/2010/main" val="22793887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a:p>
            <a:pPr marL="742950" lvl="1" indent="-285750" algn="l">
              <a:buFont typeface="Wingdings" panose="05000000000000000000" pitchFamily="2" charset="2"/>
              <a:buChar char="§"/>
            </a:pPr>
            <a:r>
              <a:rPr lang="en-US" sz="1400">
                <a:solidFill>
                  <a:srgbClr val="FF0000"/>
                </a:solidFill>
              </a:rPr>
              <a:t>Project risks (include only upwardly trending yellow and red risks) and proposed mitigations</a:t>
            </a:r>
          </a:p>
          <a:p>
            <a:pPr marL="1200150" marR="0" lvl="2"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1400"/>
              <a:t>Project Risks are those that are formally recognized – if applicable  (can use the format you use for reporting to your Center)</a:t>
            </a:r>
          </a:p>
          <a:p>
            <a:pPr marL="1200150" lvl="2" indent="-285750" algn="l">
              <a:buFont typeface="Wingdings" panose="05000000000000000000" pitchFamily="2" charset="2"/>
              <a:buChar char="§"/>
            </a:pPr>
            <a:endParaRPr lang="en-US" sz="1400">
              <a:solidFill>
                <a:srgbClr val="FF0000"/>
              </a:solidFill>
            </a:endParaRPr>
          </a:p>
          <a:p>
            <a:pPr marL="742950" lvl="1" indent="-285750" algn="l">
              <a:buFont typeface="Wingdings" panose="05000000000000000000" pitchFamily="2" charset="2"/>
              <a:buChar char="§"/>
            </a:pPr>
            <a:r>
              <a:rPr lang="en-US" sz="1400">
                <a:solidFill>
                  <a:srgbClr val="FF0000"/>
                </a:solidFill>
              </a:rPr>
              <a:t>Issues/Concerns</a:t>
            </a:r>
          </a:p>
          <a:p>
            <a:pPr marL="1200150" lvl="2" indent="-285750" algn="l">
              <a:buFont typeface="Wingdings" panose="05000000000000000000" pitchFamily="2" charset="2"/>
              <a:buChar char="§"/>
            </a:pPr>
            <a:r>
              <a:rPr lang="en-US">
                <a:solidFill>
                  <a:srgbClr val="FF0000"/>
                </a:solidFill>
              </a:rPr>
              <a:t>Issues/</a:t>
            </a:r>
            <a:r>
              <a:rPr lang="en-US"/>
              <a:t>Concerns are a heads-up, not quite to the level of an actual Project Risks</a:t>
            </a:r>
          </a:p>
        </p:txBody>
      </p:sp>
      <p:sp>
        <p:nvSpPr>
          <p:cNvPr id="4" name="Slide Number Placeholder 3"/>
          <p:cNvSpPr>
            <a:spLocks noGrp="1"/>
          </p:cNvSpPr>
          <p:nvPr>
            <p:ph type="sldNum" sz="quarter" idx="10"/>
          </p:nvPr>
        </p:nvSpPr>
        <p:spPr/>
        <p:txBody>
          <a:bodyPr/>
          <a:lstStyle/>
          <a:p>
            <a:pPr>
              <a:defRPr/>
            </a:pPr>
            <a:fld id="{83AEBCAE-0345-1F4B-AF5B-AFC84B023E8C}" type="slidenum">
              <a:rPr lang="en-US" altLang="x-none" smtClean="0"/>
              <a:pPr>
                <a:defRPr/>
              </a:pPr>
              <a:t>7</a:t>
            </a:fld>
            <a:endParaRPr lang="en-US" altLang="x-none"/>
          </a:p>
        </p:txBody>
      </p:sp>
    </p:spTree>
    <p:extLst>
      <p:ext uri="{BB962C8B-B14F-4D97-AF65-F5344CB8AC3E}">
        <p14:creationId xmlns:p14="http://schemas.microsoft.com/office/powerpoint/2010/main" val="25822753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rgbClr val="FF0000"/>
                </a:solidFill>
              </a:rPr>
              <a:t>Summary of the EPO activities (papers, conferences, outreach events) participated in over the last 30 days and the forward outlook 30-60 days</a:t>
            </a:r>
          </a:p>
          <a:p>
            <a:endParaRPr lang="en-US"/>
          </a:p>
        </p:txBody>
      </p:sp>
      <p:sp>
        <p:nvSpPr>
          <p:cNvPr id="4" name="Slide Number Placeholder 3"/>
          <p:cNvSpPr>
            <a:spLocks noGrp="1"/>
          </p:cNvSpPr>
          <p:nvPr>
            <p:ph type="sldNum" sz="quarter" idx="5"/>
          </p:nvPr>
        </p:nvSpPr>
        <p:spPr/>
        <p:txBody>
          <a:bodyPr/>
          <a:lstStyle/>
          <a:p>
            <a:fld id="{041DDCF2-9B85-7E48-A229-6803093FC2E2}" type="slidenum">
              <a:rPr lang="en-US" smtClean="0"/>
              <a:t>8</a:t>
            </a:fld>
            <a:endParaRPr lang="en-US"/>
          </a:p>
        </p:txBody>
      </p:sp>
    </p:spTree>
    <p:extLst>
      <p:ext uri="{BB962C8B-B14F-4D97-AF65-F5344CB8AC3E}">
        <p14:creationId xmlns:p14="http://schemas.microsoft.com/office/powerpoint/2010/main" val="6191297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83AEBCAE-0345-1F4B-AF5B-AFC84B023E8C}" type="slidenum">
              <a:rPr lang="en-US" altLang="x-none" smtClean="0"/>
              <a:pPr>
                <a:defRPr/>
              </a:pPr>
              <a:t>9</a:t>
            </a:fld>
            <a:endParaRPr lang="en-US" altLang="x-none"/>
          </a:p>
        </p:txBody>
      </p:sp>
    </p:spTree>
    <p:extLst>
      <p:ext uri="{BB962C8B-B14F-4D97-AF65-F5344CB8AC3E}">
        <p14:creationId xmlns:p14="http://schemas.microsoft.com/office/powerpoint/2010/main" val="9425079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3" name="Slide Number Placeholder 5"/>
          <p:cNvSpPr>
            <a:spLocks noGrp="1"/>
          </p:cNvSpPr>
          <p:nvPr>
            <p:ph type="sldNum" sz="quarter" idx="10"/>
          </p:nvPr>
        </p:nvSpPr>
        <p:spPr>
          <a:xfrm>
            <a:off x="11789664" y="6629400"/>
            <a:ext cx="402336" cy="228600"/>
          </a:xfrm>
          <a:prstGeom prst="rect">
            <a:avLst/>
          </a:prstGeom>
        </p:spPr>
        <p:txBody>
          <a:bodyPr vert="horz" wrap="square" lIns="0" tIns="45720" rIns="91440" bIns="45720" numCol="1" anchor="t" anchorCtr="0" compatLnSpc="1">
            <a:prstTxWarp prst="textNoShape">
              <a:avLst/>
            </a:prstTxWarp>
          </a:bodyPr>
          <a:lstStyle>
            <a:lvl1pPr algn="r" eaLnBrk="1" fontAlgn="auto" hangingPunct="1">
              <a:spcBef>
                <a:spcPts val="0"/>
              </a:spcBef>
              <a:spcAft>
                <a:spcPts val="0"/>
              </a:spcAft>
              <a:defRPr lang="en-US" sz="800" baseline="0" smtClean="0">
                <a:solidFill>
                  <a:schemeClr val="tx1"/>
                </a:solidFill>
                <a:latin typeface="Arial" charset="0"/>
                <a:ea typeface=""/>
              </a:defRPr>
            </a:lvl1pPr>
          </a:lstStyle>
          <a:p>
            <a:pPr>
              <a:defRPr/>
            </a:pPr>
            <a:fld id="{75D13D49-2B6F-174C-9E1E-1013A06E5C50}" type="slidenum">
              <a:rPr lang="uk-UA" smtClean="0"/>
              <a:pPr>
                <a:defRPr/>
              </a:pPr>
              <a:t>‹#›</a:t>
            </a:fld>
            <a:endParaRPr lang="uk-UA"/>
          </a:p>
        </p:txBody>
      </p:sp>
      <p:sp>
        <p:nvSpPr>
          <p:cNvPr id="4" name="Text Placeholder 2">
            <a:extLst>
              <a:ext uri="{FF2B5EF4-FFF2-40B4-BE49-F238E27FC236}">
                <a16:creationId xmlns:a16="http://schemas.microsoft.com/office/drawing/2014/main" id="{AF145354-13C8-B341-8631-CC4F1B1E7B51}"/>
              </a:ext>
            </a:extLst>
          </p:cNvPr>
          <p:cNvSpPr>
            <a:spLocks noGrp="1"/>
          </p:cNvSpPr>
          <p:nvPr>
            <p:ph idx="1" hasCustomPrompt="1"/>
          </p:nvPr>
        </p:nvSpPr>
        <p:spPr>
          <a:xfrm>
            <a:off x="347958" y="1003412"/>
            <a:ext cx="11612070" cy="5173551"/>
          </a:xfrm>
          <a:prstGeom prst="rect">
            <a:avLst/>
          </a:prstGeom>
        </p:spPr>
        <p:txBody>
          <a:bodyPr vert="horz" lIns="91440" tIns="45720" rIns="91440" bIns="45720" rtlCol="0">
            <a:normAutofit/>
          </a:bodyPr>
          <a:lstStyle/>
          <a:p>
            <a:pPr lvl="0"/>
            <a:r>
              <a:rPr lang="en-US"/>
              <a:t>Edit Master text style</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443441906"/>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816">
          <p15:clr>
            <a:srgbClr val="FBAE40"/>
          </p15:clr>
        </p15:guide>
        <p15:guide id="2" pos="288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3" name="Slide Number Placeholder 5"/>
          <p:cNvSpPr>
            <a:spLocks noGrp="1"/>
          </p:cNvSpPr>
          <p:nvPr>
            <p:ph type="sldNum" sz="quarter" idx="10"/>
          </p:nvPr>
        </p:nvSpPr>
        <p:spPr>
          <a:xfrm>
            <a:off x="11789664" y="6629400"/>
            <a:ext cx="402336" cy="228600"/>
          </a:xfrm>
          <a:prstGeom prst="rect">
            <a:avLst/>
          </a:prstGeom>
        </p:spPr>
        <p:txBody>
          <a:bodyPr vert="horz" wrap="square" lIns="0" tIns="45720" rIns="91440" bIns="45720" numCol="1" anchor="t" anchorCtr="0" compatLnSpc="1">
            <a:prstTxWarp prst="textNoShape">
              <a:avLst/>
            </a:prstTxWarp>
          </a:bodyPr>
          <a:lstStyle>
            <a:lvl1pPr algn="r" eaLnBrk="1" fontAlgn="auto" hangingPunct="1">
              <a:spcBef>
                <a:spcPts val="0"/>
              </a:spcBef>
              <a:spcAft>
                <a:spcPts val="0"/>
              </a:spcAft>
              <a:defRPr lang="en-US" sz="800" baseline="0" smtClean="0">
                <a:solidFill>
                  <a:schemeClr val="tx1"/>
                </a:solidFill>
                <a:latin typeface="Arial" charset="0"/>
                <a:ea typeface=""/>
              </a:defRPr>
            </a:lvl1pPr>
          </a:lstStyle>
          <a:p>
            <a:pPr>
              <a:defRPr/>
            </a:pPr>
            <a:fld id="{75D13D49-2B6F-174C-9E1E-1013A06E5C50}" type="slidenum">
              <a:rPr lang="uk-UA" smtClean="0"/>
              <a:pPr>
                <a:defRPr/>
              </a:pPr>
              <a:t>‹#›</a:t>
            </a:fld>
            <a:endParaRPr lang="uk-UA"/>
          </a:p>
        </p:txBody>
      </p:sp>
      <p:sp>
        <p:nvSpPr>
          <p:cNvPr id="5" name="Text Placeholder 2">
            <a:extLst>
              <a:ext uri="{FF2B5EF4-FFF2-40B4-BE49-F238E27FC236}">
                <a16:creationId xmlns:a16="http://schemas.microsoft.com/office/drawing/2014/main" id="{AF145354-13C8-B341-8631-CC4F1B1E7B51}"/>
              </a:ext>
            </a:extLst>
          </p:cNvPr>
          <p:cNvSpPr>
            <a:spLocks noGrp="1"/>
          </p:cNvSpPr>
          <p:nvPr>
            <p:ph idx="1" hasCustomPrompt="1"/>
          </p:nvPr>
        </p:nvSpPr>
        <p:spPr>
          <a:xfrm>
            <a:off x="347958" y="1003412"/>
            <a:ext cx="11612070" cy="5173551"/>
          </a:xfrm>
          <a:prstGeom prst="rect">
            <a:avLst/>
          </a:prstGeom>
        </p:spPr>
        <p:txBody>
          <a:bodyPr vert="horz" lIns="91440" tIns="45720" rIns="91440" bIns="45720" rtlCol="0">
            <a:normAutofit/>
          </a:bodyPr>
          <a:lstStyle>
            <a:lvl1pPr marL="342900" indent="-342900">
              <a:buFont typeface="Wingdings" panose="05000000000000000000" pitchFamily="2" charset="2"/>
              <a:buChar char="Ø"/>
              <a:defRPr sz="2800">
                <a:latin typeface="Arial" panose="020B0604020202020204" pitchFamily="34" charset="0"/>
                <a:cs typeface="Arial" panose="020B0604020202020204" pitchFamily="34" charset="0"/>
              </a:defRPr>
            </a:lvl1pPr>
            <a:lvl2pPr marL="800100" indent="-342900">
              <a:buFont typeface="Wingdings" panose="05000000000000000000" pitchFamily="2" charset="2"/>
              <a:buChar char="§"/>
              <a:defRPr sz="2400">
                <a:latin typeface="Arial" panose="020B0604020202020204" pitchFamily="34" charset="0"/>
                <a:cs typeface="Arial" panose="020B0604020202020204" pitchFamily="34" charset="0"/>
              </a:defRPr>
            </a:lvl2pPr>
            <a:lvl3pPr marL="1257300" indent="-342900">
              <a:buFont typeface="Arial" panose="020B0604020202020204" pitchFamily="34" charset="0"/>
              <a:buChar char="•"/>
              <a:defRPr sz="2000">
                <a:latin typeface="Arial" panose="020B0604020202020204" pitchFamily="34" charset="0"/>
                <a:cs typeface="Arial" panose="020B0604020202020204" pitchFamily="34" charset="0"/>
              </a:defRPr>
            </a:lvl3pPr>
            <a:lvl4pPr marL="1714500" indent="-342900">
              <a:buFont typeface="Courier New" panose="02070309020205020404" pitchFamily="49" charset="0"/>
              <a:buChar char="o"/>
              <a:defRPr sz="1800">
                <a:latin typeface="Arial" panose="020B0604020202020204" pitchFamily="34" charset="0"/>
                <a:cs typeface="Arial" panose="020B0604020202020204" pitchFamily="34" charset="0"/>
              </a:defRPr>
            </a:lvl4pPr>
          </a:lstStyle>
          <a:p>
            <a:pPr lvl="0"/>
            <a:r>
              <a:rPr lang="en-US"/>
              <a:t>Edit Master text style</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846301016"/>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816">
          <p15:clr>
            <a:srgbClr val="FBAE40"/>
          </p15:clr>
        </p15:guide>
        <p15:guide id="2" pos="288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3" name="Slide Number Placeholder 5"/>
          <p:cNvSpPr>
            <a:spLocks noGrp="1"/>
          </p:cNvSpPr>
          <p:nvPr>
            <p:ph type="sldNum" sz="quarter" idx="10"/>
          </p:nvPr>
        </p:nvSpPr>
        <p:spPr>
          <a:xfrm>
            <a:off x="11789664" y="6629400"/>
            <a:ext cx="402336" cy="228600"/>
          </a:xfrm>
          <a:prstGeom prst="rect">
            <a:avLst/>
          </a:prstGeom>
        </p:spPr>
        <p:txBody>
          <a:bodyPr vert="horz" wrap="square" lIns="0" tIns="45720" rIns="91440" bIns="45720" numCol="1" anchor="t" anchorCtr="0" compatLnSpc="1">
            <a:prstTxWarp prst="textNoShape">
              <a:avLst/>
            </a:prstTxWarp>
          </a:bodyPr>
          <a:lstStyle>
            <a:lvl1pPr algn="r" eaLnBrk="1" fontAlgn="auto" hangingPunct="1">
              <a:spcBef>
                <a:spcPts val="0"/>
              </a:spcBef>
              <a:spcAft>
                <a:spcPts val="0"/>
              </a:spcAft>
              <a:defRPr lang="en-US" sz="800" baseline="0" smtClean="0">
                <a:solidFill>
                  <a:schemeClr val="tx1"/>
                </a:solidFill>
                <a:latin typeface="Arial" charset="0"/>
                <a:ea typeface=""/>
              </a:defRPr>
            </a:lvl1pPr>
          </a:lstStyle>
          <a:p>
            <a:pPr>
              <a:defRPr/>
            </a:pPr>
            <a:fld id="{75D13D49-2B6F-174C-9E1E-1013A06E5C50}" type="slidenum">
              <a:rPr lang="uk-UA" smtClean="0"/>
              <a:pPr>
                <a:defRPr/>
              </a:pPr>
              <a:t>‹#›</a:t>
            </a:fld>
            <a:endParaRPr lang="uk-UA"/>
          </a:p>
        </p:txBody>
      </p:sp>
      <p:sp>
        <p:nvSpPr>
          <p:cNvPr id="5" name="Text Placeholder 2">
            <a:extLst>
              <a:ext uri="{FF2B5EF4-FFF2-40B4-BE49-F238E27FC236}">
                <a16:creationId xmlns:a16="http://schemas.microsoft.com/office/drawing/2014/main" id="{AF145354-13C8-B341-8631-CC4F1B1E7B51}"/>
              </a:ext>
            </a:extLst>
          </p:cNvPr>
          <p:cNvSpPr>
            <a:spLocks noGrp="1"/>
          </p:cNvSpPr>
          <p:nvPr>
            <p:ph idx="1" hasCustomPrompt="1"/>
          </p:nvPr>
        </p:nvSpPr>
        <p:spPr>
          <a:xfrm>
            <a:off x="347958" y="1003412"/>
            <a:ext cx="11612070" cy="5173551"/>
          </a:xfrm>
          <a:prstGeom prst="rect">
            <a:avLst/>
          </a:prstGeom>
        </p:spPr>
        <p:txBody>
          <a:bodyPr vert="horz" lIns="91440" tIns="45720" rIns="91440" bIns="45720" rtlCol="0">
            <a:normAutofit/>
          </a:bodyPr>
          <a:lstStyle>
            <a:lvl1pPr marL="342900" indent="-342900">
              <a:buFont typeface="Wingdings" panose="05000000000000000000" pitchFamily="2" charset="2"/>
              <a:buChar char="Ø"/>
              <a:defRPr sz="2800">
                <a:latin typeface="Arial" panose="020B0604020202020204" pitchFamily="34" charset="0"/>
                <a:cs typeface="Arial" panose="020B0604020202020204" pitchFamily="34" charset="0"/>
              </a:defRPr>
            </a:lvl1pPr>
            <a:lvl2pPr marL="800100" indent="-342900">
              <a:buFont typeface="Wingdings" panose="05000000000000000000" pitchFamily="2" charset="2"/>
              <a:buChar char="§"/>
              <a:defRPr sz="2400">
                <a:latin typeface="Arial" panose="020B0604020202020204" pitchFamily="34" charset="0"/>
                <a:cs typeface="Arial" panose="020B0604020202020204" pitchFamily="34" charset="0"/>
              </a:defRPr>
            </a:lvl2pPr>
            <a:lvl3pPr marL="1257300" indent="-342900">
              <a:buFont typeface="Arial" panose="020B0604020202020204" pitchFamily="34" charset="0"/>
              <a:buChar char="•"/>
              <a:defRPr sz="2000">
                <a:latin typeface="Arial" panose="020B0604020202020204" pitchFamily="34" charset="0"/>
                <a:cs typeface="Arial" panose="020B0604020202020204" pitchFamily="34" charset="0"/>
              </a:defRPr>
            </a:lvl3pPr>
            <a:lvl4pPr marL="1714500" indent="-342900">
              <a:buFont typeface="Courier New" panose="02070309020205020404" pitchFamily="49" charset="0"/>
              <a:buChar char="o"/>
              <a:defRPr sz="1800">
                <a:latin typeface="Arial" panose="020B0604020202020204" pitchFamily="34" charset="0"/>
                <a:cs typeface="Arial" panose="020B0604020202020204" pitchFamily="34" charset="0"/>
              </a:defRPr>
            </a:lvl4pPr>
          </a:lstStyle>
          <a:p>
            <a:pPr lvl="0"/>
            <a:r>
              <a:rPr lang="en-US"/>
              <a:t>Edit Master text style</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22805406"/>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816">
          <p15:clr>
            <a:srgbClr val="FBAE40"/>
          </p15:clr>
        </p15:guide>
        <p15:guide id="2" pos="288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3" name="Slide Number Placeholder 5"/>
          <p:cNvSpPr>
            <a:spLocks noGrp="1"/>
          </p:cNvSpPr>
          <p:nvPr>
            <p:ph type="sldNum" sz="quarter" idx="10"/>
          </p:nvPr>
        </p:nvSpPr>
        <p:spPr>
          <a:xfrm>
            <a:off x="11789664" y="6629400"/>
            <a:ext cx="402336" cy="228600"/>
          </a:xfrm>
          <a:prstGeom prst="rect">
            <a:avLst/>
          </a:prstGeom>
        </p:spPr>
        <p:txBody>
          <a:bodyPr vert="horz" wrap="square" lIns="0" tIns="45720" rIns="91440" bIns="45720" numCol="1" anchor="t" anchorCtr="0" compatLnSpc="1">
            <a:prstTxWarp prst="textNoShape">
              <a:avLst/>
            </a:prstTxWarp>
          </a:bodyPr>
          <a:lstStyle>
            <a:lvl1pPr algn="r" eaLnBrk="1" fontAlgn="auto" hangingPunct="1">
              <a:spcBef>
                <a:spcPts val="0"/>
              </a:spcBef>
              <a:spcAft>
                <a:spcPts val="0"/>
              </a:spcAft>
              <a:defRPr lang="en-US" sz="800" baseline="0" smtClean="0">
                <a:solidFill>
                  <a:schemeClr val="tx1"/>
                </a:solidFill>
                <a:latin typeface="Arial" charset="0"/>
                <a:ea typeface=""/>
              </a:defRPr>
            </a:lvl1pPr>
          </a:lstStyle>
          <a:p>
            <a:pPr>
              <a:defRPr/>
            </a:pPr>
            <a:fld id="{75D13D49-2B6F-174C-9E1E-1013A06E5C50}" type="slidenum">
              <a:rPr lang="uk-UA" smtClean="0"/>
              <a:pPr>
                <a:defRPr/>
              </a:pPr>
              <a:t>‹#›</a:t>
            </a:fld>
            <a:endParaRPr lang="uk-UA"/>
          </a:p>
        </p:txBody>
      </p:sp>
      <p:sp>
        <p:nvSpPr>
          <p:cNvPr id="5" name="Text Placeholder 2">
            <a:extLst>
              <a:ext uri="{FF2B5EF4-FFF2-40B4-BE49-F238E27FC236}">
                <a16:creationId xmlns:a16="http://schemas.microsoft.com/office/drawing/2014/main" id="{AF145354-13C8-B341-8631-CC4F1B1E7B51}"/>
              </a:ext>
            </a:extLst>
          </p:cNvPr>
          <p:cNvSpPr>
            <a:spLocks noGrp="1"/>
          </p:cNvSpPr>
          <p:nvPr>
            <p:ph idx="1" hasCustomPrompt="1"/>
          </p:nvPr>
        </p:nvSpPr>
        <p:spPr>
          <a:xfrm>
            <a:off x="347958" y="1003412"/>
            <a:ext cx="11612070" cy="5173551"/>
          </a:xfrm>
          <a:prstGeom prst="rect">
            <a:avLst/>
          </a:prstGeom>
        </p:spPr>
        <p:txBody>
          <a:bodyPr vert="horz" lIns="91440" tIns="45720" rIns="91440" bIns="45720" rtlCol="0">
            <a:normAutofit/>
          </a:bodyPr>
          <a:lstStyle>
            <a:lvl1pPr marL="342900" indent="-342900">
              <a:buFont typeface="Wingdings" panose="05000000000000000000" pitchFamily="2" charset="2"/>
              <a:buChar char="Ø"/>
              <a:defRPr sz="2800">
                <a:latin typeface="Arial" panose="020B0604020202020204" pitchFamily="34" charset="0"/>
                <a:cs typeface="Arial" panose="020B0604020202020204" pitchFamily="34" charset="0"/>
              </a:defRPr>
            </a:lvl1pPr>
            <a:lvl2pPr marL="800100" indent="-342900">
              <a:buFont typeface="Wingdings" panose="05000000000000000000" pitchFamily="2" charset="2"/>
              <a:buChar char="§"/>
              <a:defRPr sz="2400">
                <a:latin typeface="Arial" panose="020B0604020202020204" pitchFamily="34" charset="0"/>
                <a:cs typeface="Arial" panose="020B0604020202020204" pitchFamily="34" charset="0"/>
              </a:defRPr>
            </a:lvl2pPr>
            <a:lvl3pPr marL="1257300" indent="-342900">
              <a:buFont typeface="Arial" panose="020B0604020202020204" pitchFamily="34" charset="0"/>
              <a:buChar char="•"/>
              <a:defRPr sz="2000">
                <a:latin typeface="Arial" panose="020B0604020202020204" pitchFamily="34" charset="0"/>
                <a:cs typeface="Arial" panose="020B0604020202020204" pitchFamily="34" charset="0"/>
              </a:defRPr>
            </a:lvl3pPr>
            <a:lvl4pPr marL="1657350" indent="-285750">
              <a:buFont typeface="Courier New" panose="02070309020205020404" pitchFamily="49" charset="0"/>
              <a:buChar char="o"/>
              <a:defRPr sz="1800">
                <a:latin typeface="Arial" panose="020B0604020202020204" pitchFamily="34" charset="0"/>
                <a:cs typeface="Arial" panose="020B0604020202020204" pitchFamily="34" charset="0"/>
              </a:defRPr>
            </a:lvl4pPr>
          </a:lstStyle>
          <a:p>
            <a:pPr lvl="0"/>
            <a:r>
              <a:rPr lang="en-US"/>
              <a:t>Edit Master text style</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765550551"/>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816">
          <p15:clr>
            <a:srgbClr val="FBAE40"/>
          </p15:clr>
        </p15:guide>
        <p15:guide id="2" pos="288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8" name="Text Placeholder 2">
            <a:extLst>
              <a:ext uri="{FF2B5EF4-FFF2-40B4-BE49-F238E27FC236}">
                <a16:creationId xmlns:a16="http://schemas.microsoft.com/office/drawing/2014/main" id="{AF145354-13C8-B341-8631-CC4F1B1E7B51}"/>
              </a:ext>
            </a:extLst>
          </p:cNvPr>
          <p:cNvSpPr>
            <a:spLocks noGrp="1"/>
          </p:cNvSpPr>
          <p:nvPr>
            <p:ph idx="1" hasCustomPrompt="1"/>
          </p:nvPr>
        </p:nvSpPr>
        <p:spPr>
          <a:xfrm>
            <a:off x="347958" y="1003412"/>
            <a:ext cx="11612070" cy="5173551"/>
          </a:xfrm>
          <a:prstGeom prst="rect">
            <a:avLst/>
          </a:prstGeom>
        </p:spPr>
        <p:txBody>
          <a:bodyPr vert="horz" lIns="91440" tIns="45720" rIns="91440" bIns="45720" rtlCol="0">
            <a:normAutofit/>
          </a:bodyPr>
          <a:lstStyle>
            <a:lvl1pPr marL="339725" indent="-339725">
              <a:buFont typeface="Wingdings" panose="05000000000000000000" pitchFamily="2" charset="2"/>
              <a:buChar char="Ø"/>
              <a:defRPr sz="2800">
                <a:latin typeface="Arial" panose="020B0604020202020204" pitchFamily="34" charset="0"/>
                <a:cs typeface="Arial" panose="020B0604020202020204" pitchFamily="34" charset="0"/>
              </a:defRPr>
            </a:lvl1pPr>
            <a:lvl2pPr marL="800100" indent="-342900">
              <a:buFont typeface="Wingdings" panose="05000000000000000000" pitchFamily="2" charset="2"/>
              <a:buChar char="§"/>
              <a:defRPr sz="2400">
                <a:latin typeface="Arial" panose="020B0604020202020204" pitchFamily="34" charset="0"/>
                <a:cs typeface="Arial" panose="020B0604020202020204" pitchFamily="34" charset="0"/>
              </a:defRPr>
            </a:lvl2pPr>
            <a:lvl3pPr marL="1257300" indent="-342900">
              <a:buFont typeface="Arial" panose="020B0604020202020204" pitchFamily="34" charset="0"/>
              <a:buChar char="•"/>
              <a:defRPr sz="2000">
                <a:latin typeface="Arial" panose="020B0604020202020204" pitchFamily="34" charset="0"/>
                <a:cs typeface="Arial" panose="020B0604020202020204" pitchFamily="34" charset="0"/>
              </a:defRPr>
            </a:lvl3pPr>
            <a:lvl4pPr marL="1657350" indent="-285750">
              <a:buFont typeface="Courier New" panose="02070309020205020404" pitchFamily="49" charset="0"/>
              <a:buChar char="o"/>
              <a:defRPr sz="1800">
                <a:latin typeface="Arial" panose="020B0604020202020204" pitchFamily="34" charset="0"/>
                <a:cs typeface="Arial" panose="020B0604020202020204" pitchFamily="34" charset="0"/>
              </a:defRPr>
            </a:lvl4pPr>
          </a:lstStyle>
          <a:p>
            <a:pPr lvl="0"/>
            <a:r>
              <a:rPr lang="en-US"/>
              <a:t>Edit Master text style</a:t>
            </a:r>
          </a:p>
          <a:p>
            <a:pPr lvl="1"/>
            <a:r>
              <a:rPr lang="en-US"/>
              <a:t>Second level</a:t>
            </a:r>
          </a:p>
          <a:p>
            <a:pPr lvl="2"/>
            <a:r>
              <a:rPr lang="en-US"/>
              <a:t>Third level</a:t>
            </a:r>
          </a:p>
          <a:p>
            <a:pPr lvl="3"/>
            <a:r>
              <a:rPr lang="en-US"/>
              <a:t>Fourth level</a:t>
            </a:r>
          </a:p>
        </p:txBody>
      </p:sp>
      <p:sp>
        <p:nvSpPr>
          <p:cNvPr id="9" name="Slide Number Placeholder 5"/>
          <p:cNvSpPr>
            <a:spLocks noGrp="1"/>
          </p:cNvSpPr>
          <p:nvPr>
            <p:ph type="sldNum" sz="quarter" idx="10"/>
          </p:nvPr>
        </p:nvSpPr>
        <p:spPr>
          <a:xfrm>
            <a:off x="11789664" y="6629400"/>
            <a:ext cx="402336" cy="228600"/>
          </a:xfrm>
          <a:prstGeom prst="rect">
            <a:avLst/>
          </a:prstGeom>
        </p:spPr>
        <p:txBody>
          <a:bodyPr vert="horz" wrap="square" lIns="0" tIns="45720" rIns="91440" bIns="45720" numCol="1" anchor="t" anchorCtr="0" compatLnSpc="1">
            <a:prstTxWarp prst="textNoShape">
              <a:avLst/>
            </a:prstTxWarp>
          </a:bodyPr>
          <a:lstStyle>
            <a:lvl1pPr algn="r" eaLnBrk="1" fontAlgn="auto" hangingPunct="1">
              <a:spcBef>
                <a:spcPts val="0"/>
              </a:spcBef>
              <a:spcAft>
                <a:spcPts val="0"/>
              </a:spcAft>
              <a:defRPr lang="en-US" sz="800" baseline="0" smtClean="0">
                <a:solidFill>
                  <a:schemeClr val="tx1"/>
                </a:solidFill>
                <a:latin typeface="Arial" charset="0"/>
                <a:ea typeface=""/>
              </a:defRPr>
            </a:lvl1pPr>
          </a:lstStyle>
          <a:p>
            <a:pPr>
              <a:defRPr/>
            </a:pPr>
            <a:fld id="{75D13D49-2B6F-174C-9E1E-1013A06E5C50}" type="slidenum">
              <a:rPr lang="uk-UA" smtClean="0"/>
              <a:pPr>
                <a:defRPr/>
              </a:pPr>
              <a:t>‹#›</a:t>
            </a:fld>
            <a:endParaRPr lang="uk-UA"/>
          </a:p>
        </p:txBody>
      </p:sp>
      <p:sp>
        <p:nvSpPr>
          <p:cNvPr id="5" name="Title 1"/>
          <p:cNvSpPr txBox="1">
            <a:spLocks/>
          </p:cNvSpPr>
          <p:nvPr userDrawn="1"/>
        </p:nvSpPr>
        <p:spPr>
          <a:xfrm>
            <a:off x="2667000" y="0"/>
            <a:ext cx="6858000" cy="1066800"/>
          </a:xfrm>
          <a:prstGeom prst="rect">
            <a:avLst/>
          </a:prstGeom>
        </p:spPr>
        <p:txBody>
          <a:bodyPr/>
          <a:lstStyle>
            <a:lvl1pPr marL="0" marR="0" indent="0" algn="l" defTabSz="914400" rtl="0" eaLnBrk="1" fontAlgn="auto" latinLnBrk="0" hangingPunct="1">
              <a:lnSpc>
                <a:spcPct val="100000"/>
              </a:lnSpc>
              <a:spcBef>
                <a:spcPts val="0"/>
              </a:spcBef>
              <a:spcAft>
                <a:spcPts val="0"/>
              </a:spcAft>
              <a:buClrTx/>
              <a:buSzTx/>
              <a:buFontTx/>
              <a:buNone/>
              <a:tabLst/>
              <a:defRPr sz="4400" kern="1200">
                <a:solidFill>
                  <a:schemeClr val="bg1"/>
                </a:solidFill>
                <a:latin typeface="+mj-lt"/>
                <a:ea typeface="+mj-ea"/>
                <a:cs typeface="+mj-cs"/>
              </a:defRPr>
            </a:lvl1pPr>
          </a:lstStyle>
          <a:p>
            <a:pPr algn="ctr"/>
            <a:r>
              <a:rPr lang="en-US" sz="4000">
                <a:solidFill>
                  <a:schemeClr val="bg1">
                    <a:lumMod val="85000"/>
                  </a:schemeClr>
                </a:solidFill>
                <a:latin typeface="Arial Bold" charset="0"/>
                <a:ea typeface="ＭＳ Ｐゴシック" charset="-128"/>
                <a:cs typeface="ＭＳ Ｐゴシック" charset="-128"/>
              </a:rPr>
              <a:t> </a:t>
            </a:r>
          </a:p>
        </p:txBody>
      </p:sp>
    </p:spTree>
    <p:extLst>
      <p:ext uri="{BB962C8B-B14F-4D97-AF65-F5344CB8AC3E}">
        <p14:creationId xmlns:p14="http://schemas.microsoft.com/office/powerpoint/2010/main" val="8256943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7" name="Text Placeholder 2">
            <a:extLst>
              <a:ext uri="{FF2B5EF4-FFF2-40B4-BE49-F238E27FC236}">
                <a16:creationId xmlns:a16="http://schemas.microsoft.com/office/drawing/2014/main" id="{AF145354-13C8-B341-8631-CC4F1B1E7B51}"/>
              </a:ext>
            </a:extLst>
          </p:cNvPr>
          <p:cNvSpPr>
            <a:spLocks noGrp="1"/>
          </p:cNvSpPr>
          <p:nvPr>
            <p:ph idx="1" hasCustomPrompt="1"/>
          </p:nvPr>
        </p:nvSpPr>
        <p:spPr>
          <a:xfrm>
            <a:off x="347958" y="1003412"/>
            <a:ext cx="11612070" cy="5173551"/>
          </a:xfrm>
          <a:prstGeom prst="rect">
            <a:avLst/>
          </a:prstGeom>
        </p:spPr>
        <p:txBody>
          <a:bodyPr vert="horz" lIns="91440" tIns="45720" rIns="91440" bIns="45720" rtlCol="0">
            <a:normAutofit/>
          </a:bodyPr>
          <a:lstStyle>
            <a:lvl1pPr marL="339725" indent="-339725">
              <a:buFont typeface="Wingdings" panose="05000000000000000000" pitchFamily="2" charset="2"/>
              <a:buChar char="Ø"/>
              <a:defRPr sz="2800">
                <a:latin typeface="Arial" panose="020B0604020202020204" pitchFamily="34" charset="0"/>
                <a:cs typeface="Arial" panose="020B0604020202020204" pitchFamily="34" charset="0"/>
              </a:defRPr>
            </a:lvl1pPr>
            <a:lvl2pPr marL="800100" indent="-342900">
              <a:buFont typeface="Wingdings" panose="05000000000000000000" pitchFamily="2" charset="2"/>
              <a:buChar char="§"/>
              <a:defRPr sz="2400">
                <a:latin typeface="Arial" panose="020B0604020202020204" pitchFamily="34" charset="0"/>
                <a:cs typeface="Arial" panose="020B0604020202020204" pitchFamily="34" charset="0"/>
              </a:defRPr>
            </a:lvl2pPr>
            <a:lvl3pPr marL="1257300" indent="-342900">
              <a:buFont typeface="Arial" panose="020B0604020202020204" pitchFamily="34" charset="0"/>
              <a:buChar char="•"/>
              <a:defRPr sz="2000">
                <a:latin typeface="Arial" panose="020B0604020202020204" pitchFamily="34" charset="0"/>
                <a:cs typeface="Arial" panose="020B0604020202020204" pitchFamily="34" charset="0"/>
              </a:defRPr>
            </a:lvl3pPr>
            <a:lvl4pPr marL="1657350" indent="-285750">
              <a:buFont typeface="Courier New" panose="02070309020205020404" pitchFamily="49" charset="0"/>
              <a:buChar char="o"/>
              <a:defRPr sz="1800">
                <a:latin typeface="Arial" panose="020B0604020202020204" pitchFamily="34" charset="0"/>
                <a:cs typeface="Arial" panose="020B0604020202020204" pitchFamily="34" charset="0"/>
              </a:defRPr>
            </a:lvl4pPr>
          </a:lstStyle>
          <a:p>
            <a:pPr lvl="0"/>
            <a:r>
              <a:rPr lang="en-US"/>
              <a:t>Edit Master text style</a:t>
            </a:r>
          </a:p>
          <a:p>
            <a:pPr lvl="1"/>
            <a:r>
              <a:rPr lang="en-US"/>
              <a:t>Second level</a:t>
            </a:r>
          </a:p>
          <a:p>
            <a:pPr lvl="2"/>
            <a:r>
              <a:rPr lang="en-US"/>
              <a:t>Third level</a:t>
            </a:r>
          </a:p>
          <a:p>
            <a:pPr lvl="3"/>
            <a:r>
              <a:rPr lang="en-US"/>
              <a:t>Fourth level</a:t>
            </a:r>
          </a:p>
        </p:txBody>
      </p:sp>
      <p:sp>
        <p:nvSpPr>
          <p:cNvPr id="8" name="Slide Number Placeholder 5"/>
          <p:cNvSpPr>
            <a:spLocks noGrp="1"/>
          </p:cNvSpPr>
          <p:nvPr>
            <p:ph type="sldNum" sz="quarter" idx="10"/>
          </p:nvPr>
        </p:nvSpPr>
        <p:spPr>
          <a:xfrm>
            <a:off x="11789664" y="6629400"/>
            <a:ext cx="402336" cy="228600"/>
          </a:xfrm>
          <a:prstGeom prst="rect">
            <a:avLst/>
          </a:prstGeom>
        </p:spPr>
        <p:txBody>
          <a:bodyPr vert="horz" wrap="square" lIns="0" tIns="45720" rIns="91440" bIns="45720" numCol="1" anchor="t" anchorCtr="0" compatLnSpc="1">
            <a:prstTxWarp prst="textNoShape">
              <a:avLst/>
            </a:prstTxWarp>
          </a:bodyPr>
          <a:lstStyle>
            <a:lvl1pPr algn="r" eaLnBrk="1" fontAlgn="auto" hangingPunct="1">
              <a:spcBef>
                <a:spcPts val="0"/>
              </a:spcBef>
              <a:spcAft>
                <a:spcPts val="0"/>
              </a:spcAft>
              <a:defRPr lang="en-US" sz="800" baseline="0" smtClean="0">
                <a:solidFill>
                  <a:schemeClr val="tx1"/>
                </a:solidFill>
                <a:latin typeface="Arial" charset="0"/>
                <a:ea typeface=""/>
              </a:defRPr>
            </a:lvl1pPr>
          </a:lstStyle>
          <a:p>
            <a:pPr>
              <a:defRPr/>
            </a:pPr>
            <a:fld id="{75D13D49-2B6F-174C-9E1E-1013A06E5C50}" type="slidenum">
              <a:rPr lang="uk-UA" smtClean="0"/>
              <a:pPr>
                <a:defRPr/>
              </a:pPr>
              <a:t>‹#›</a:t>
            </a:fld>
            <a:endParaRPr lang="uk-UA"/>
          </a:p>
        </p:txBody>
      </p:sp>
    </p:spTree>
    <p:extLst>
      <p:ext uri="{BB962C8B-B14F-4D97-AF65-F5344CB8AC3E}">
        <p14:creationId xmlns:p14="http://schemas.microsoft.com/office/powerpoint/2010/main" val="37422213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53CD3F-7001-4E4D-9A7D-F2B6D202A7A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749EEBE-2FD5-A944-9E15-460FBCC0362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85CCBF2-6957-DF47-9685-8FCE790C2C62}"/>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39FC6347-AE5C-8649-989B-51862C62513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08DC05-A7F6-BE45-B52D-AF25AEF023EB}"/>
              </a:ext>
            </a:extLst>
          </p:cNvPr>
          <p:cNvSpPr>
            <a:spLocks noGrp="1"/>
          </p:cNvSpPr>
          <p:nvPr>
            <p:ph type="sldNum" sz="quarter" idx="12"/>
          </p:nvPr>
        </p:nvSpPr>
        <p:spPr/>
        <p:txBody>
          <a:bodyPr/>
          <a:lstStyle/>
          <a:p>
            <a:fld id="{41C508F0-1AA7-8449-B96D-5FDB74B9F69F}" type="slidenum">
              <a:rPr lang="en-US" smtClean="0"/>
              <a:t>‹#›</a:t>
            </a:fld>
            <a:endParaRPr lang="en-US"/>
          </a:p>
        </p:txBody>
      </p:sp>
    </p:spTree>
    <p:extLst>
      <p:ext uri="{BB962C8B-B14F-4D97-AF65-F5344CB8AC3E}">
        <p14:creationId xmlns:p14="http://schemas.microsoft.com/office/powerpoint/2010/main" val="27225356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3342B4-57FC-6D43-9C26-6525D39D00E0}"/>
              </a:ext>
            </a:extLst>
          </p:cNvPr>
          <p:cNvSpPr>
            <a:spLocks noGrp="1"/>
          </p:cNvSpPr>
          <p:nvPr>
            <p:ph type="title"/>
          </p:nvPr>
        </p:nvSpPr>
        <p:spPr>
          <a:xfrm>
            <a:off x="202017" y="63798"/>
            <a:ext cx="0" cy="0"/>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66A51B40-5F63-254C-91DC-B72B59A8C93A}"/>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A0AF20A-B28D-1843-A046-353014303A97}"/>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D8E2CDA9-A4D6-9941-83C1-D0D499A1A8B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83E09F9-2E14-424D-8B0E-7FAEF023CA85}"/>
              </a:ext>
            </a:extLst>
          </p:cNvPr>
          <p:cNvSpPr>
            <a:spLocks noGrp="1"/>
          </p:cNvSpPr>
          <p:nvPr>
            <p:ph type="sldNum" sz="quarter" idx="12"/>
          </p:nvPr>
        </p:nvSpPr>
        <p:spPr/>
        <p:txBody>
          <a:bodyPr/>
          <a:lstStyle/>
          <a:p>
            <a:fld id="{41C508F0-1AA7-8449-B96D-5FDB74B9F69F}" type="slidenum">
              <a:rPr lang="en-US" smtClean="0"/>
              <a:t>‹#›</a:t>
            </a:fld>
            <a:endParaRPr lang="en-US"/>
          </a:p>
        </p:txBody>
      </p:sp>
    </p:spTree>
    <p:extLst>
      <p:ext uri="{BB962C8B-B14F-4D97-AF65-F5344CB8AC3E}">
        <p14:creationId xmlns:p14="http://schemas.microsoft.com/office/powerpoint/2010/main" val="4755660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cSld name="5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EC5BF0-1988-1F4A-B1ED-418386DD920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D2641B3-6E76-DE45-A04E-B98CA15EBDD2}"/>
              </a:ext>
            </a:extLst>
          </p:cNvPr>
          <p:cNvSpPr>
            <a:spLocks noGrp="1"/>
          </p:cNvSpPr>
          <p:nvPr>
            <p:ph type="dt" sz="half" idx="10"/>
          </p:nvPr>
        </p:nvSpPr>
        <p:spPr/>
        <p:txBody>
          <a:bodyPr/>
          <a:lstStyle/>
          <a:p>
            <a:fld id="{479890CF-BF4D-4B11-8F98-B8F8383BB9BE}" type="datetime1">
              <a:rPr lang="en-US" smtClean="0"/>
              <a:t>5/5/2021</a:t>
            </a:fld>
            <a:endParaRPr lang="en-US"/>
          </a:p>
        </p:txBody>
      </p:sp>
      <p:sp>
        <p:nvSpPr>
          <p:cNvPr id="4" name="Footer Placeholder 3">
            <a:extLst>
              <a:ext uri="{FF2B5EF4-FFF2-40B4-BE49-F238E27FC236}">
                <a16:creationId xmlns:a16="http://schemas.microsoft.com/office/drawing/2014/main" id="{BA0BCDEE-E59D-DC4C-8560-90A2629D5E6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FEC1A1E-38B7-944A-8949-A01017821B68}"/>
              </a:ext>
            </a:extLst>
          </p:cNvPr>
          <p:cNvSpPr>
            <a:spLocks noGrp="1"/>
          </p:cNvSpPr>
          <p:nvPr>
            <p:ph type="sldNum" sz="quarter" idx="12"/>
          </p:nvPr>
        </p:nvSpPr>
        <p:spPr/>
        <p:txBody>
          <a:bodyPr/>
          <a:lstStyle/>
          <a:p>
            <a:fld id="{41C508F0-1AA7-8449-B96D-5FDB74B9F69F}" type="slidenum">
              <a:rPr lang="en-US" smtClean="0"/>
              <a:t>‹#›</a:t>
            </a:fld>
            <a:endParaRPr lang="en-US"/>
          </a:p>
        </p:txBody>
      </p:sp>
    </p:spTree>
    <p:extLst>
      <p:ext uri="{BB962C8B-B14F-4D97-AF65-F5344CB8AC3E}">
        <p14:creationId xmlns:p14="http://schemas.microsoft.com/office/powerpoint/2010/main" val="8811847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F145354-13C8-B341-8631-CC4F1B1E7B51}"/>
              </a:ext>
            </a:extLst>
          </p:cNvPr>
          <p:cNvSpPr>
            <a:spLocks noGrp="1"/>
          </p:cNvSpPr>
          <p:nvPr>
            <p:ph type="body" idx="1"/>
          </p:nvPr>
        </p:nvSpPr>
        <p:spPr>
          <a:xfrm>
            <a:off x="347958" y="1003412"/>
            <a:ext cx="11612070" cy="5173551"/>
          </a:xfrm>
          <a:prstGeom prst="rect">
            <a:avLst/>
          </a:prstGeom>
        </p:spPr>
        <p:txBody>
          <a:bodyPr vert="horz" lIns="91440" tIns="45720" rIns="91440" bIns="45720" rtlCol="0">
            <a:normAutofit/>
          </a:bodyPr>
          <a:lstStyle/>
          <a:p>
            <a:pPr lvl="0"/>
            <a:r>
              <a:rPr lang="en-US"/>
              <a:t>Edit Master text style</a:t>
            </a:r>
          </a:p>
          <a:p>
            <a:pPr lvl="1"/>
            <a:r>
              <a:rPr lang="en-US"/>
              <a:t>Second level</a:t>
            </a:r>
          </a:p>
          <a:p>
            <a:pPr lvl="2"/>
            <a:r>
              <a:rPr lang="en-US"/>
              <a:t>Third level</a:t>
            </a:r>
          </a:p>
          <a:p>
            <a:pPr lvl="3"/>
            <a:r>
              <a:rPr lang="en-US"/>
              <a:t>Fourth level</a:t>
            </a:r>
          </a:p>
        </p:txBody>
      </p:sp>
      <p:pic>
        <p:nvPicPr>
          <p:cNvPr id="7" name="Picture 6">
            <a:extLst>
              <a:ext uri="{FF2B5EF4-FFF2-40B4-BE49-F238E27FC236}">
                <a16:creationId xmlns:a16="http://schemas.microsoft.com/office/drawing/2014/main" id="{027039DC-A681-294D-995F-6F3381394DEE}"/>
              </a:ext>
            </a:extLst>
          </p:cNvPr>
          <p:cNvPicPr>
            <a:picLocks noChangeAspect="1"/>
          </p:cNvPicPr>
          <p:nvPr userDrawn="1"/>
        </p:nvPicPr>
        <p:blipFill>
          <a:blip r:embed="rId11"/>
          <a:stretch>
            <a:fillRect/>
          </a:stretch>
        </p:blipFill>
        <p:spPr>
          <a:xfrm>
            <a:off x="-1" y="-1"/>
            <a:ext cx="12185909" cy="897468"/>
          </a:xfrm>
          <a:prstGeom prst="rect">
            <a:avLst/>
          </a:prstGeom>
        </p:spPr>
      </p:pic>
      <p:sp>
        <p:nvSpPr>
          <p:cNvPr id="5" name="Slide Number Placeholder 5"/>
          <p:cNvSpPr>
            <a:spLocks noGrp="1"/>
          </p:cNvSpPr>
          <p:nvPr>
            <p:ph type="sldNum" sz="quarter" idx="4"/>
          </p:nvPr>
        </p:nvSpPr>
        <p:spPr>
          <a:xfrm>
            <a:off x="11789664" y="6629400"/>
            <a:ext cx="402336" cy="228600"/>
          </a:xfrm>
          <a:prstGeom prst="rect">
            <a:avLst/>
          </a:prstGeom>
        </p:spPr>
        <p:txBody>
          <a:bodyPr vert="horz" wrap="square" lIns="0" tIns="45720" rIns="91440" bIns="45720" numCol="1" anchor="t" anchorCtr="0" compatLnSpc="1">
            <a:prstTxWarp prst="textNoShape">
              <a:avLst/>
            </a:prstTxWarp>
          </a:bodyPr>
          <a:lstStyle>
            <a:lvl1pPr algn="r" eaLnBrk="1" fontAlgn="auto" hangingPunct="1">
              <a:spcBef>
                <a:spcPts val="0"/>
              </a:spcBef>
              <a:spcAft>
                <a:spcPts val="0"/>
              </a:spcAft>
              <a:defRPr lang="en-US" sz="800" baseline="0" smtClean="0">
                <a:solidFill>
                  <a:schemeClr val="tx1"/>
                </a:solidFill>
                <a:latin typeface="Arial" charset="0"/>
                <a:ea typeface=""/>
              </a:defRPr>
            </a:lvl1pPr>
          </a:lstStyle>
          <a:p>
            <a:pPr>
              <a:defRPr/>
            </a:pPr>
            <a:fld id="{75D13D49-2B6F-174C-9E1E-1013A06E5C50}" type="slidenum">
              <a:rPr lang="uk-UA" smtClean="0"/>
              <a:pPr>
                <a:defRPr/>
              </a:pPr>
              <a:t>‹#›</a:t>
            </a:fld>
            <a:endParaRPr lang="uk-UA"/>
          </a:p>
        </p:txBody>
      </p:sp>
      <p:pic>
        <p:nvPicPr>
          <p:cNvPr id="6" name="Picture 5"/>
          <p:cNvPicPr>
            <a:picLocks noChangeAspect="1"/>
          </p:cNvPicPr>
          <p:nvPr userDrawn="1"/>
        </p:nvPicPr>
        <p:blipFill>
          <a:blip r:embed="rId12" cstate="print">
            <a:extLst>
              <a:ext uri="{28A0092B-C50C-407E-A947-70E740481C1C}">
                <a14:useLocalDpi xmlns:a14="http://schemas.microsoft.com/office/drawing/2010/main" val="0"/>
              </a:ext>
            </a:extLst>
          </a:blip>
          <a:stretch>
            <a:fillRect/>
          </a:stretch>
        </p:blipFill>
        <p:spPr>
          <a:xfrm>
            <a:off x="11072245" y="33088"/>
            <a:ext cx="990306" cy="824176"/>
          </a:xfrm>
          <a:prstGeom prst="rect">
            <a:avLst/>
          </a:prstGeom>
        </p:spPr>
      </p:pic>
    </p:spTree>
    <p:extLst>
      <p:ext uri="{BB962C8B-B14F-4D97-AF65-F5344CB8AC3E}">
        <p14:creationId xmlns:p14="http://schemas.microsoft.com/office/powerpoint/2010/main" val="1115606880"/>
      </p:ext>
    </p:extLst>
  </p:cSld>
  <p:clrMap bg1="lt1" tx1="dk1" bg2="lt2" tx2="dk2" accent1="accent1" accent2="accent2" accent3="accent3" accent4="accent4" accent5="accent5" accent6="accent6" hlink="hlink" folHlink="folHlink"/>
  <p:sldLayoutIdLst>
    <p:sldLayoutId id="2147483665" r:id="rId1"/>
    <p:sldLayoutId id="2147483666" r:id="rId2"/>
    <p:sldLayoutId id="2147483668" r:id="rId3"/>
    <p:sldLayoutId id="2147483667" r:id="rId4"/>
    <p:sldLayoutId id="2147483649" r:id="rId5"/>
    <p:sldLayoutId id="2147483654" r:id="rId6"/>
    <p:sldLayoutId id="2147483669" r:id="rId7"/>
    <p:sldLayoutId id="2147483670" r:id="rId8"/>
    <p:sldLayoutId id="2147483671" r:id="rId9"/>
  </p:sldLayoutIdLst>
  <p:txStyles>
    <p:titleStyle>
      <a:lvl1pPr marL="0" marR="0" indent="0" algn="l" defTabSz="914400" rtl="0" eaLnBrk="1" fontAlgn="auto" latinLnBrk="0" hangingPunct="1">
        <a:lnSpc>
          <a:spcPct val="100000"/>
        </a:lnSpc>
        <a:spcBef>
          <a:spcPts val="0"/>
        </a:spcBef>
        <a:spcAft>
          <a:spcPts val="0"/>
        </a:spcAft>
        <a:buClrTx/>
        <a:buSzTx/>
        <a:buFontTx/>
        <a:buNone/>
        <a:tabLst/>
        <a:defRPr sz="44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Wingdings" panose="05000000000000000000" pitchFamily="2" charset="2"/>
        <a:buChar char="Ø"/>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Wingdings" panose="05000000000000000000" pitchFamily="2" charset="2"/>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Courier New" panose="02070309020205020404" pitchFamily="49" charset="0"/>
        <a:buChar char="o"/>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12" Type="http://schemas.microsoft.com/office/2007/relationships/hdphoto" Target="../media/hdphoto1.wdp"/><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s/_rels/slide2.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2.png"/><Relationship Id="rId7" Type="http://schemas.microsoft.com/office/2007/relationships/hdphoto" Target="../media/hdphoto2.wdp"/><Relationship Id="rId2" Type="http://schemas.openxmlformats.org/officeDocument/2006/relationships/notesSlide" Target="../notesSlides/notesSlide2.xml"/><Relationship Id="rId1" Type="http://schemas.openxmlformats.org/officeDocument/2006/relationships/slideLayout" Target="../slideLayouts/slideLayout8.xml"/><Relationship Id="rId6" Type="http://schemas.openxmlformats.org/officeDocument/2006/relationships/image" Target="../media/image15.png"/><Relationship Id="rId5" Type="http://schemas.openxmlformats.org/officeDocument/2006/relationships/image" Target="../media/image14.png"/><Relationship Id="rId10" Type="http://schemas.openxmlformats.org/officeDocument/2006/relationships/image" Target="../media/image18.jpeg"/><Relationship Id="rId4" Type="http://schemas.openxmlformats.org/officeDocument/2006/relationships/image" Target="../media/image13.png"/><Relationship Id="rId9" Type="http://schemas.openxmlformats.org/officeDocument/2006/relationships/image" Target="../media/image17.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5.xml"/><Relationship Id="rId1" Type="http://schemas.openxmlformats.org/officeDocument/2006/relationships/slideLayout" Target="../slideLayouts/slideLayout8.xml"/><Relationship Id="rId5" Type="http://schemas.openxmlformats.org/officeDocument/2006/relationships/image" Target="../media/image21.jpeg"/><Relationship Id="rId4" Type="http://schemas.openxmlformats.org/officeDocument/2006/relationships/image" Target="../media/image20.emf"/></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22.png"/><Relationship Id="rId7"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9.xml"/><Relationship Id="rId6" Type="http://schemas.openxmlformats.org/officeDocument/2006/relationships/image" Target="../media/image24.png"/><Relationship Id="rId5" Type="http://schemas.openxmlformats.org/officeDocument/2006/relationships/image" Target="../media/image7.png"/><Relationship Id="rId4" Type="http://schemas.openxmlformats.org/officeDocument/2006/relationships/image" Target="../media/image23.png"/><Relationship Id="rId9"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F8FF917-5495-2B40-9F4F-35B3547594A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 y="0"/>
            <a:ext cx="12192001" cy="6858000"/>
          </a:xfrm>
          <a:prstGeom prst="rect">
            <a:avLst/>
          </a:prstGeom>
        </p:spPr>
      </p:pic>
      <p:sp>
        <p:nvSpPr>
          <p:cNvPr id="11" name="TextBox 10"/>
          <p:cNvSpPr txBox="1"/>
          <p:nvPr/>
        </p:nvSpPr>
        <p:spPr>
          <a:xfrm>
            <a:off x="232012" y="5515550"/>
            <a:ext cx="11756788" cy="707886"/>
          </a:xfrm>
          <a:prstGeom prst="rect">
            <a:avLst/>
          </a:prstGeom>
          <a:noFill/>
        </p:spPr>
        <p:txBody>
          <a:bodyPr wrap="square" rtlCol="0" anchor="ctr" anchorCtr="0">
            <a:spAutoFit/>
          </a:bodyPr>
          <a:lstStyle/>
          <a:p>
            <a:pPr>
              <a:lnSpc>
                <a:spcPts val="2400"/>
              </a:lnSpc>
            </a:pPr>
            <a:r>
              <a:rPr lang="en-US" sz="2400" b="1" dirty="0">
                <a:solidFill>
                  <a:prstClr val="white"/>
                </a:solidFill>
                <a:latin typeface="Helvetica Neue" charset="0"/>
                <a:ea typeface="Helvetica Neue" charset="0"/>
                <a:cs typeface="Helvetica Neue" charset="0"/>
              </a:rPr>
              <a:t>Space Technology Mission Directorate</a:t>
            </a:r>
          </a:p>
          <a:p>
            <a:pPr>
              <a:lnSpc>
                <a:spcPts val="2400"/>
              </a:lnSpc>
            </a:pPr>
            <a:r>
              <a:rPr lang="en-US" sz="2100" b="1" dirty="0">
                <a:solidFill>
                  <a:prstClr val="white"/>
                </a:solidFill>
                <a:latin typeface="Helvetica Neue" charset="0"/>
                <a:ea typeface="Helvetica Neue" charset="0"/>
                <a:cs typeface="Helvetica Neue" charset="0"/>
              </a:rPr>
              <a:t>Game Changing Development Program </a:t>
            </a:r>
            <a:r>
              <a:rPr lang="en-US" sz="2100" b="1" dirty="0" smtClean="0">
                <a:solidFill>
                  <a:prstClr val="white"/>
                </a:solidFill>
                <a:latin typeface="Helvetica Neue" charset="0"/>
                <a:ea typeface="Helvetica Neue" charset="0"/>
                <a:cs typeface="Helvetica Neue" charset="0"/>
              </a:rPr>
              <a:t>— Synthetic </a:t>
            </a:r>
            <a:r>
              <a:rPr lang="en-US" sz="2100" b="1" dirty="0">
                <a:solidFill>
                  <a:prstClr val="white"/>
                </a:solidFill>
                <a:latin typeface="Helvetica Neue" charset="0"/>
                <a:ea typeface="Helvetica Neue" charset="0"/>
                <a:cs typeface="Helvetica Neue" charset="0"/>
              </a:rPr>
              <a:t>Biology (</a:t>
            </a:r>
            <a:r>
              <a:rPr lang="en-US" sz="2100" b="1" dirty="0" err="1">
                <a:solidFill>
                  <a:prstClr val="white"/>
                </a:solidFill>
                <a:latin typeface="Helvetica Neue" charset="0"/>
                <a:ea typeface="Helvetica Neue" charset="0"/>
                <a:cs typeface="Helvetica Neue" charset="0"/>
              </a:rPr>
              <a:t>SynBio</a:t>
            </a:r>
            <a:r>
              <a:rPr lang="en-US" sz="2100" b="1" dirty="0">
                <a:solidFill>
                  <a:prstClr val="white"/>
                </a:solidFill>
                <a:latin typeface="Helvetica Neue" charset="0"/>
                <a:ea typeface="Helvetica Neue" charset="0"/>
                <a:cs typeface="Helvetica Neue" charset="0"/>
              </a:rPr>
              <a:t>) </a:t>
            </a:r>
          </a:p>
        </p:txBody>
      </p:sp>
      <p:sp>
        <p:nvSpPr>
          <p:cNvPr id="12" name="TextBox 11"/>
          <p:cNvSpPr txBox="1"/>
          <p:nvPr/>
        </p:nvSpPr>
        <p:spPr>
          <a:xfrm>
            <a:off x="234287" y="6182796"/>
            <a:ext cx="8468436" cy="307777"/>
          </a:xfrm>
          <a:prstGeom prst="rect">
            <a:avLst/>
          </a:prstGeom>
          <a:noFill/>
        </p:spPr>
        <p:txBody>
          <a:bodyPr wrap="square" rtlCol="0" anchor="ctr" anchorCtr="0">
            <a:spAutoFit/>
          </a:bodyPr>
          <a:lstStyle/>
          <a:p>
            <a:r>
              <a:rPr lang="en-US" sz="1400" dirty="0" smtClean="0">
                <a:solidFill>
                  <a:prstClr val="white"/>
                </a:solidFill>
                <a:latin typeface="Helvetica Neue" charset="0"/>
                <a:ea typeface="Helvetica Neue" charset="0"/>
                <a:cs typeface="Helvetica Neue" charset="0"/>
              </a:rPr>
              <a:t>Frances Donovan|  </a:t>
            </a:r>
            <a:r>
              <a:rPr lang="en-US" sz="1400" dirty="0">
                <a:solidFill>
                  <a:prstClr val="white"/>
                </a:solidFill>
                <a:latin typeface="Helvetica Neue" charset="0"/>
                <a:ea typeface="Helvetica Neue" charset="0"/>
                <a:cs typeface="Helvetica Neue" charset="0"/>
              </a:rPr>
              <a:t>Synthetic Biology Project Monthly Status Report |   </a:t>
            </a:r>
            <a:r>
              <a:rPr lang="en-US" sz="1400" dirty="0" smtClean="0">
                <a:solidFill>
                  <a:prstClr val="white"/>
                </a:solidFill>
                <a:latin typeface="Helvetica Neue" charset="0"/>
                <a:ea typeface="Helvetica Neue" charset="0"/>
                <a:cs typeface="Helvetica Neue" charset="0"/>
              </a:rPr>
              <a:t>05.2021</a:t>
            </a:r>
            <a:endParaRPr lang="en-US" sz="1400" dirty="0">
              <a:solidFill>
                <a:prstClr val="white"/>
              </a:solidFill>
              <a:latin typeface="Helvetica Neue" charset="0"/>
              <a:ea typeface="Helvetica Neue" charset="0"/>
              <a:cs typeface="Helvetica Neue" charset="0"/>
            </a:endParaRPr>
          </a:p>
        </p:txBody>
      </p:sp>
      <p:sp>
        <p:nvSpPr>
          <p:cNvPr id="32" name="TextBox 31">
            <a:extLst>
              <a:ext uri="{FF2B5EF4-FFF2-40B4-BE49-F238E27FC236}">
                <a16:creationId xmlns:a16="http://schemas.microsoft.com/office/drawing/2014/main" id="{A982F76B-3B7D-FB44-936B-33575184C1DA}"/>
              </a:ext>
            </a:extLst>
          </p:cNvPr>
          <p:cNvSpPr txBox="1"/>
          <p:nvPr/>
        </p:nvSpPr>
        <p:spPr>
          <a:xfrm>
            <a:off x="1191802" y="-595901"/>
            <a:ext cx="184731" cy="369332"/>
          </a:xfrm>
          <a:prstGeom prst="rect">
            <a:avLst/>
          </a:prstGeom>
          <a:noFill/>
        </p:spPr>
        <p:txBody>
          <a:bodyPr wrap="none" rtlCol="0">
            <a:spAutoFit/>
          </a:bodyPr>
          <a:lstStyle/>
          <a:p>
            <a:endParaRPr lang="en-US"/>
          </a:p>
        </p:txBody>
      </p:sp>
      <p:pic>
        <p:nvPicPr>
          <p:cNvPr id="4" name="Picture 3">
            <a:extLst>
              <a:ext uri="{FF2B5EF4-FFF2-40B4-BE49-F238E27FC236}">
                <a16:creationId xmlns:a16="http://schemas.microsoft.com/office/drawing/2014/main" id="{57806399-DCB0-484E-8156-7D756C0A20A2}"/>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355750" y="2711937"/>
            <a:ext cx="1639455" cy="1639455"/>
          </a:xfrm>
          <a:prstGeom prst="rect">
            <a:avLst/>
          </a:prstGeom>
        </p:spPr>
      </p:pic>
      <p:pic>
        <p:nvPicPr>
          <p:cNvPr id="7" name="Picture 6">
            <a:extLst>
              <a:ext uri="{FF2B5EF4-FFF2-40B4-BE49-F238E27FC236}">
                <a16:creationId xmlns:a16="http://schemas.microsoft.com/office/drawing/2014/main" id="{154965A1-81FE-D248-9C32-FE9A7B8A8156}"/>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808350" y="4023644"/>
            <a:ext cx="1005840" cy="1005840"/>
          </a:xfrm>
          <a:prstGeom prst="rect">
            <a:avLst/>
          </a:prstGeom>
        </p:spPr>
      </p:pic>
      <p:pic>
        <p:nvPicPr>
          <p:cNvPr id="15" name="Picture 14">
            <a:extLst>
              <a:ext uri="{FF2B5EF4-FFF2-40B4-BE49-F238E27FC236}">
                <a16:creationId xmlns:a16="http://schemas.microsoft.com/office/drawing/2014/main" id="{4EB40208-4051-A340-8989-4E51995546CF}"/>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5392993" y="990600"/>
            <a:ext cx="1946564" cy="1946564"/>
          </a:xfrm>
          <a:prstGeom prst="rect">
            <a:avLst/>
          </a:prstGeom>
        </p:spPr>
      </p:pic>
      <p:pic>
        <p:nvPicPr>
          <p:cNvPr id="17" name="Picture 16">
            <a:extLst>
              <a:ext uri="{FF2B5EF4-FFF2-40B4-BE49-F238E27FC236}">
                <a16:creationId xmlns:a16="http://schemas.microsoft.com/office/drawing/2014/main" id="{915CCA2C-8794-FE44-A7C2-2D549274604D}"/>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7444419" y="3264344"/>
            <a:ext cx="1645920" cy="1645920"/>
          </a:xfrm>
          <a:prstGeom prst="rect">
            <a:avLst/>
          </a:prstGeom>
        </p:spPr>
      </p:pic>
      <p:pic>
        <p:nvPicPr>
          <p:cNvPr id="19" name="Picture 18">
            <a:extLst>
              <a:ext uri="{FF2B5EF4-FFF2-40B4-BE49-F238E27FC236}">
                <a16:creationId xmlns:a16="http://schemas.microsoft.com/office/drawing/2014/main" id="{9FEDCDC8-F152-F643-B807-D224DDC9D9E5}"/>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8687952" y="1433944"/>
            <a:ext cx="1572768" cy="1572768"/>
          </a:xfrm>
          <a:prstGeom prst="rect">
            <a:avLst/>
          </a:prstGeom>
        </p:spPr>
      </p:pic>
      <p:pic>
        <p:nvPicPr>
          <p:cNvPr id="5" name="Picture 4">
            <a:extLst>
              <a:ext uri="{FF2B5EF4-FFF2-40B4-BE49-F238E27FC236}">
                <a16:creationId xmlns:a16="http://schemas.microsoft.com/office/drawing/2014/main" id="{5A56C682-F2EF-9C41-8E25-E7C9079D60CC}"/>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2670996" y="838199"/>
            <a:ext cx="1280160" cy="1280160"/>
          </a:xfrm>
          <a:prstGeom prst="rect">
            <a:avLst/>
          </a:prstGeom>
        </p:spPr>
      </p:pic>
      <p:pic>
        <p:nvPicPr>
          <p:cNvPr id="14" name="Picture 13"/>
          <p:cNvPicPr>
            <a:picLocks noChangeAspect="1"/>
          </p:cNvPicPr>
          <p:nvPr/>
        </p:nvPicPr>
        <p:blipFill rotWithShape="1">
          <a:blip r:embed="rId10" cstate="email">
            <a:extLst>
              <a:ext uri="{28A0092B-C50C-407E-A947-70E740481C1C}">
                <a14:useLocalDpi xmlns:a14="http://schemas.microsoft.com/office/drawing/2010/main"/>
              </a:ext>
            </a:extLst>
          </a:blip>
          <a:srcRect/>
          <a:stretch/>
        </p:blipFill>
        <p:spPr>
          <a:xfrm>
            <a:off x="5273169" y="914400"/>
            <a:ext cx="2165976" cy="2069490"/>
          </a:xfrm>
          <a:prstGeom prst="ellipse">
            <a:avLst/>
          </a:prstGeom>
        </p:spPr>
      </p:pic>
      <p:grpSp>
        <p:nvGrpSpPr>
          <p:cNvPr id="22" name="Group 21"/>
          <p:cNvGrpSpPr/>
          <p:nvPr/>
        </p:nvGrpSpPr>
        <p:grpSpPr>
          <a:xfrm>
            <a:off x="5559030" y="3971309"/>
            <a:ext cx="1717589" cy="1373578"/>
            <a:chOff x="12728075" y="1098597"/>
            <a:chExt cx="1926043" cy="1485996"/>
          </a:xfrm>
        </p:grpSpPr>
        <p:sp>
          <p:nvSpPr>
            <p:cNvPr id="23" name="Oval 22"/>
            <p:cNvSpPr/>
            <p:nvPr/>
          </p:nvSpPr>
          <p:spPr>
            <a:xfrm>
              <a:off x="13008429" y="1153886"/>
              <a:ext cx="1121228" cy="106680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4" name="Picture 23"/>
            <p:cNvPicPr>
              <a:picLocks noChangeAspect="1"/>
            </p:cNvPicPr>
            <p:nvPr/>
          </p:nvPicPr>
          <p:blipFill>
            <a:blip r:embed="rId11" cstate="hqprint">
              <a:extLst>
                <a:ext uri="{BEBA8EAE-BF5A-486C-A8C5-ECC9F3942E4B}">
                  <a14:imgProps xmlns:a14="http://schemas.microsoft.com/office/drawing/2010/main">
                    <a14:imgLayer r:embed="rId12">
                      <a14:imgEffect>
                        <a14:backgroundRemoval t="28918" b="85821" l="14101" r="89496"/>
                      </a14:imgEffect>
                    </a14:imgLayer>
                  </a14:imgProps>
                </a:ext>
                <a:ext uri="{28A0092B-C50C-407E-A947-70E740481C1C}">
                  <a14:useLocalDpi xmlns:a14="http://schemas.microsoft.com/office/drawing/2010/main" val="0"/>
                </a:ext>
              </a:extLst>
            </a:blip>
            <a:stretch>
              <a:fillRect/>
            </a:stretch>
          </p:blipFill>
          <p:spPr>
            <a:xfrm rot="10800000">
              <a:off x="12728075" y="1098597"/>
              <a:ext cx="1926043" cy="1485996"/>
            </a:xfrm>
            <a:prstGeom prst="ellipse">
              <a:avLst/>
            </a:prstGeom>
          </p:spPr>
        </p:pic>
      </p:grpSp>
    </p:spTree>
    <p:extLst>
      <p:ext uri="{BB962C8B-B14F-4D97-AF65-F5344CB8AC3E}">
        <p14:creationId xmlns:p14="http://schemas.microsoft.com/office/powerpoint/2010/main" val="30303169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90079" y="108709"/>
            <a:ext cx="5438681" cy="646331"/>
          </a:xfrm>
          <a:prstGeom prst="rect">
            <a:avLst/>
          </a:prstGeom>
          <a:noFill/>
        </p:spPr>
        <p:txBody>
          <a:bodyPr wrap="square" rtlCol="0">
            <a:spAutoFit/>
          </a:bodyPr>
          <a:lstStyle/>
          <a:p>
            <a:r>
              <a:rPr lang="en-US" sz="3600">
                <a:solidFill>
                  <a:sysClr val="window" lastClr="FFFFFF">
                    <a:lumMod val="85000"/>
                  </a:sysClr>
                </a:solidFill>
                <a:latin typeface="Arial Bold" charset="0"/>
                <a:ea typeface="ＭＳ Ｐゴシック" charset="-128"/>
                <a:cs typeface="ＭＳ Ｐゴシック" charset="-128"/>
              </a:rPr>
              <a:t>Project Overview</a:t>
            </a:r>
          </a:p>
        </p:txBody>
      </p:sp>
      <p:sp>
        <p:nvSpPr>
          <p:cNvPr id="25" name="Content Placeholder 2"/>
          <p:cNvSpPr txBox="1">
            <a:spLocks/>
          </p:cNvSpPr>
          <p:nvPr/>
        </p:nvSpPr>
        <p:spPr>
          <a:xfrm>
            <a:off x="106036" y="942998"/>
            <a:ext cx="8730043" cy="6600802"/>
          </a:xfrm>
          <a:prstGeom prst="rect">
            <a:avLst/>
          </a:prstGeom>
        </p:spPr>
        <p:txBody>
          <a:bodyPr/>
          <a:lstStyle>
            <a:lvl1pPr marL="342900" indent="-342900" algn="l" defTabSz="457200" rtl="0" eaLnBrk="0" fontAlgn="base" hangingPunct="0">
              <a:spcBef>
                <a:spcPct val="20000"/>
              </a:spcBef>
              <a:spcAft>
                <a:spcPct val="0"/>
              </a:spcAft>
              <a:buFont typeface="Arial" charset="0"/>
              <a:buChar char="•"/>
              <a:defRPr sz="3200" kern="1200">
                <a:solidFill>
                  <a:schemeClr val="tx1"/>
                </a:solidFill>
                <a:latin typeface="+mn-lt"/>
                <a:ea typeface="ＭＳ Ｐゴシック" charset="-128"/>
                <a:cs typeface="ＭＳ Ｐゴシック" charset="-128"/>
              </a:defRPr>
            </a:lvl1pPr>
            <a:lvl2pPr marL="742950" indent="-285750" algn="l" defTabSz="457200" rtl="0" eaLnBrk="0" fontAlgn="base" hangingPunct="0">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eaLnBrk="0" fontAlgn="base" hangingPunct="0">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lvl="0">
              <a:spcBef>
                <a:spcPts val="0"/>
              </a:spcBef>
              <a:spcAft>
                <a:spcPts val="0"/>
              </a:spcAft>
              <a:buFont typeface="Wingdings" panose="05000000000000000000" pitchFamily="2" charset="2"/>
              <a:buChar char="Ø"/>
            </a:pPr>
            <a:r>
              <a:rPr lang="en-US" sz="2000">
                <a:latin typeface="Arial" panose="020B0604020202020204" pitchFamily="34" charset="0"/>
                <a:cs typeface="Arial" panose="020B0604020202020204" pitchFamily="34" charset="0"/>
              </a:rPr>
              <a:t>Technology Product Capability </a:t>
            </a:r>
            <a:endParaRPr lang="en-US" sz="1800">
              <a:latin typeface="Arial" panose="020B0604020202020204" pitchFamily="34" charset="0"/>
              <a:cs typeface="Arial" panose="020B0604020202020204" pitchFamily="34" charset="0"/>
            </a:endParaRPr>
          </a:p>
          <a:p>
            <a:pPr lvl="1">
              <a:buFont typeface="Wingdings" panose="05000000000000000000" pitchFamily="2" charset="2"/>
              <a:buChar char="§"/>
            </a:pPr>
            <a:r>
              <a:rPr lang="en-US" sz="1600">
                <a:solidFill>
                  <a:prstClr val="black"/>
                </a:solidFill>
                <a:latin typeface="Arial" panose="020B0604020202020204" pitchFamily="34" charset="0"/>
                <a:cs typeface="Arial" panose="020B0604020202020204" pitchFamily="34" charset="0"/>
              </a:rPr>
              <a:t>Develop and demonstrate an on-demand nutrient production system for long-duration missions to mitigate demonstrated nutrient degradation in stored foods. Develop an evolvable platform for future surface missions – capable of producing other compounds (e.g., Medicines) requiring minimal resources.</a:t>
            </a:r>
            <a:r>
              <a:rPr lang="en-US" sz="1600">
                <a:latin typeface="Arial" panose="020B0604020202020204" pitchFamily="34" charset="0"/>
                <a:cs typeface="Arial" panose="020B0604020202020204" pitchFamily="34" charset="0"/>
              </a:rPr>
              <a:t> Perform an ISS time-course hydration, incubation, freezing and return for analysis over 5 year period.  </a:t>
            </a:r>
          </a:p>
          <a:p>
            <a:pPr lvl="1" defTabSz="457146" eaLnBrk="1" hangingPunct="1">
              <a:spcBef>
                <a:spcPts val="0"/>
              </a:spcBef>
              <a:spcAft>
                <a:spcPts val="0"/>
              </a:spcAft>
              <a:buFont typeface="Wingdings" panose="05000000000000000000" pitchFamily="2" charset="2"/>
              <a:buChar char="§"/>
            </a:pPr>
            <a:r>
              <a:rPr lang="en-US" sz="1600">
                <a:solidFill>
                  <a:prstClr val="black"/>
                </a:solidFill>
                <a:latin typeface="Arial" panose="020B0604020202020204" pitchFamily="34" charset="0"/>
                <a:cs typeface="Arial" panose="020B0604020202020204" pitchFamily="34" charset="0"/>
              </a:rPr>
              <a:t>Develop and demonstrate a prototype system that enables microbial manufacturing via abiotic CO</a:t>
            </a:r>
            <a:r>
              <a:rPr lang="en-US" sz="1600" baseline="-25000">
                <a:solidFill>
                  <a:prstClr val="black"/>
                </a:solidFill>
                <a:latin typeface="Arial" panose="020B0604020202020204" pitchFamily="34" charset="0"/>
                <a:cs typeface="Arial" panose="020B0604020202020204" pitchFamily="34" charset="0"/>
              </a:rPr>
              <a:t>2</a:t>
            </a:r>
            <a:r>
              <a:rPr lang="en-US" sz="1600">
                <a:solidFill>
                  <a:prstClr val="black"/>
                </a:solidFill>
                <a:latin typeface="Arial" panose="020B0604020202020204" pitchFamily="34" charset="0"/>
                <a:cs typeface="Arial" panose="020B0604020202020204" pitchFamily="34" charset="0"/>
              </a:rPr>
              <a:t> conversion to products that drive </a:t>
            </a:r>
            <a:r>
              <a:rPr lang="en-US" sz="1600" err="1">
                <a:solidFill>
                  <a:prstClr val="black"/>
                </a:solidFill>
                <a:latin typeface="Arial" panose="020B0604020202020204" pitchFamily="34" charset="0"/>
                <a:cs typeface="Arial" panose="020B0604020202020204" pitchFamily="34" charset="0"/>
              </a:rPr>
              <a:t>biomanufacturing</a:t>
            </a:r>
            <a:r>
              <a:rPr lang="en-US" sz="1600">
                <a:solidFill>
                  <a:prstClr val="black"/>
                </a:solidFill>
                <a:latin typeface="Arial" panose="020B0604020202020204" pitchFamily="34" charset="0"/>
                <a:cs typeface="Arial" panose="020B0604020202020204" pitchFamily="34" charset="0"/>
              </a:rPr>
              <a:t> for future long-duration missions. </a:t>
            </a:r>
          </a:p>
          <a:p>
            <a:pPr marL="457200" lvl="1" indent="0" defTabSz="457146" eaLnBrk="1" hangingPunct="1">
              <a:lnSpc>
                <a:spcPts val="1400"/>
              </a:lnSpc>
              <a:spcBef>
                <a:spcPts val="0"/>
              </a:spcBef>
              <a:spcAft>
                <a:spcPts val="0"/>
              </a:spcAft>
              <a:buNone/>
            </a:pPr>
            <a:endParaRPr lang="en-US" sz="1800"/>
          </a:p>
          <a:p>
            <a:pPr>
              <a:lnSpc>
                <a:spcPts val="1400"/>
              </a:lnSpc>
              <a:spcBef>
                <a:spcPts val="0"/>
              </a:spcBef>
              <a:spcAft>
                <a:spcPts val="0"/>
              </a:spcAft>
              <a:buFont typeface="Wingdings" panose="05000000000000000000" pitchFamily="2" charset="2"/>
              <a:buChar char="Ø"/>
            </a:pPr>
            <a:r>
              <a:rPr lang="en-US" sz="2000">
                <a:latin typeface="Arial" panose="020B0604020202020204" pitchFamily="34" charset="0"/>
                <a:cs typeface="Arial" panose="020B0604020202020204" pitchFamily="34" charset="0"/>
              </a:rPr>
              <a:t>Technical Capabilities</a:t>
            </a:r>
          </a:p>
          <a:p>
            <a:pPr>
              <a:lnSpc>
                <a:spcPts val="1400"/>
              </a:lnSpc>
              <a:spcBef>
                <a:spcPts val="0"/>
              </a:spcBef>
              <a:spcAft>
                <a:spcPts val="0"/>
              </a:spcAft>
              <a:buFont typeface="Wingdings" panose="05000000000000000000" pitchFamily="2" charset="2"/>
              <a:buChar char="Ø"/>
            </a:pPr>
            <a:endParaRPr lang="en-US" sz="1800">
              <a:latin typeface="Arial" panose="020B0604020202020204" pitchFamily="34" charset="0"/>
              <a:cs typeface="Arial" panose="020B0604020202020204" pitchFamily="34" charset="0"/>
            </a:endParaRPr>
          </a:p>
          <a:p>
            <a:pPr lvl="1">
              <a:lnSpc>
                <a:spcPts val="1000"/>
              </a:lnSpc>
              <a:spcBef>
                <a:spcPts val="0"/>
              </a:spcBef>
              <a:spcAft>
                <a:spcPts val="900"/>
              </a:spcAft>
              <a:buFont typeface="Wingdings" panose="05000000000000000000" pitchFamily="2" charset="2"/>
              <a:buChar char="§"/>
            </a:pPr>
            <a:r>
              <a:rPr lang="en-US" sz="1600">
                <a:latin typeface="Arial" panose="020B0604020202020204" pitchFamily="34" charset="0"/>
                <a:cs typeface="Arial" panose="020B0604020202020204" pitchFamily="34" charset="0"/>
              </a:rPr>
              <a:t>Reduced gravity compatible bioreactor development </a:t>
            </a:r>
          </a:p>
          <a:p>
            <a:pPr lvl="1">
              <a:lnSpc>
                <a:spcPts val="1000"/>
              </a:lnSpc>
              <a:spcBef>
                <a:spcPts val="0"/>
              </a:spcBef>
              <a:spcAft>
                <a:spcPts val="900"/>
              </a:spcAft>
              <a:buFont typeface="Wingdings" panose="05000000000000000000" pitchFamily="2" charset="2"/>
              <a:buChar char="§"/>
            </a:pPr>
            <a:r>
              <a:rPr lang="en-US" sz="1600">
                <a:latin typeface="Arial" panose="020B0604020202020204" pitchFamily="34" charset="0"/>
                <a:cs typeface="Arial" panose="020B0604020202020204" pitchFamily="34" charset="0"/>
              </a:rPr>
              <a:t>Long-duration ambient storage of microorganisms</a:t>
            </a:r>
          </a:p>
          <a:p>
            <a:pPr lvl="1">
              <a:lnSpc>
                <a:spcPts val="1000"/>
              </a:lnSpc>
              <a:spcBef>
                <a:spcPts val="0"/>
              </a:spcBef>
              <a:spcAft>
                <a:spcPts val="900"/>
              </a:spcAft>
              <a:buFont typeface="Wingdings" panose="05000000000000000000" pitchFamily="2" charset="2"/>
              <a:buChar char="§"/>
            </a:pPr>
            <a:r>
              <a:rPr lang="en-US" sz="1600">
                <a:latin typeface="Arial" panose="020B0604020202020204" pitchFamily="34" charset="0"/>
                <a:cs typeface="Arial" panose="020B0604020202020204" pitchFamily="34" charset="0"/>
              </a:rPr>
              <a:t>Methods for ensuring quality and safety of </a:t>
            </a:r>
            <a:r>
              <a:rPr lang="en-US" sz="1600" err="1">
                <a:latin typeface="Arial" panose="020B0604020202020204" pitchFamily="34" charset="0"/>
                <a:cs typeface="Arial" panose="020B0604020202020204" pitchFamily="34" charset="0"/>
              </a:rPr>
              <a:t>biomanufactured</a:t>
            </a:r>
            <a:r>
              <a:rPr lang="en-US" sz="1600">
                <a:latin typeface="Arial" panose="020B0604020202020204" pitchFamily="34" charset="0"/>
                <a:cs typeface="Arial" panose="020B0604020202020204" pitchFamily="34" charset="0"/>
              </a:rPr>
              <a:t> products</a:t>
            </a:r>
          </a:p>
          <a:p>
            <a:pPr lvl="1">
              <a:lnSpc>
                <a:spcPts val="1000"/>
              </a:lnSpc>
              <a:spcBef>
                <a:spcPts val="0"/>
              </a:spcBef>
              <a:spcAft>
                <a:spcPts val="900"/>
              </a:spcAft>
              <a:buFont typeface="Wingdings" panose="05000000000000000000" pitchFamily="2" charset="2"/>
              <a:buChar char="§"/>
            </a:pPr>
            <a:r>
              <a:rPr lang="en-US" sz="1600">
                <a:latin typeface="Arial" panose="020B0604020202020204" pitchFamily="34" charset="0"/>
                <a:cs typeface="Arial" panose="020B0604020202020204" pitchFamily="34" charset="0"/>
              </a:rPr>
              <a:t>Development of ISRU based growth media</a:t>
            </a:r>
          </a:p>
          <a:p>
            <a:pPr lvl="1">
              <a:lnSpc>
                <a:spcPts val="1000"/>
              </a:lnSpc>
              <a:spcBef>
                <a:spcPts val="0"/>
              </a:spcBef>
              <a:spcAft>
                <a:spcPts val="900"/>
              </a:spcAft>
              <a:buFont typeface="Wingdings" panose="05000000000000000000" pitchFamily="2" charset="2"/>
              <a:buChar char="§"/>
            </a:pPr>
            <a:r>
              <a:rPr lang="en-US" sz="1600">
                <a:latin typeface="Arial" panose="020B0604020202020204" pitchFamily="34" charset="0"/>
                <a:cs typeface="Arial" panose="020B0604020202020204" pitchFamily="34" charset="0"/>
              </a:rPr>
              <a:t>Space-relevant biomanufacturing system development</a:t>
            </a:r>
          </a:p>
          <a:p>
            <a:pPr lvl="1">
              <a:lnSpc>
                <a:spcPts val="1000"/>
              </a:lnSpc>
              <a:spcBef>
                <a:spcPts val="0"/>
              </a:spcBef>
              <a:spcAft>
                <a:spcPts val="900"/>
              </a:spcAft>
              <a:buFont typeface="Wingdings" panose="05000000000000000000" pitchFamily="2" charset="2"/>
              <a:buChar char="§"/>
            </a:pPr>
            <a:r>
              <a:rPr lang="en-US" sz="1600">
                <a:latin typeface="Arial" panose="020B0604020202020204" pitchFamily="34" charset="0"/>
                <a:cs typeface="Arial" panose="020B0604020202020204" pitchFamily="34" charset="0"/>
              </a:rPr>
              <a:t>Space qualified organisms for biomanufacturing</a:t>
            </a:r>
          </a:p>
          <a:p>
            <a:pPr marL="457200" lvl="1" indent="0">
              <a:lnSpc>
                <a:spcPts val="600"/>
              </a:lnSpc>
              <a:spcBef>
                <a:spcPts val="0"/>
              </a:spcBef>
              <a:spcAft>
                <a:spcPts val="600"/>
              </a:spcAft>
              <a:buNone/>
            </a:pPr>
            <a:r>
              <a:rPr lang="en-US" sz="1600">
                <a:latin typeface="Arial" panose="020B0604020202020204" pitchFamily="34" charset="0"/>
                <a:cs typeface="Arial" panose="020B0604020202020204" pitchFamily="34" charset="0"/>
              </a:rPr>
              <a:t> </a:t>
            </a:r>
            <a:endParaRPr lang="en-US" sz="800"/>
          </a:p>
          <a:p>
            <a:pPr>
              <a:lnSpc>
                <a:spcPts val="1000"/>
              </a:lnSpc>
              <a:spcBef>
                <a:spcPts val="0"/>
              </a:spcBef>
              <a:spcAft>
                <a:spcPts val="1200"/>
              </a:spcAft>
              <a:buFont typeface="Wingdings" panose="05000000000000000000" pitchFamily="2" charset="2"/>
              <a:buChar char="Ø"/>
            </a:pPr>
            <a:r>
              <a:rPr lang="en-US" sz="2000">
                <a:latin typeface="Arial" panose="020B0604020202020204" pitchFamily="34" charset="0"/>
                <a:cs typeface="Arial" panose="020B0604020202020204" pitchFamily="34" charset="0"/>
              </a:rPr>
              <a:t>Exploration &amp; Science Applicability </a:t>
            </a:r>
          </a:p>
          <a:p>
            <a:pPr lvl="1">
              <a:spcBef>
                <a:spcPts val="0"/>
              </a:spcBef>
              <a:spcAft>
                <a:spcPts val="0"/>
              </a:spcAft>
              <a:buFont typeface="Wingdings" panose="05000000000000000000" pitchFamily="2" charset="2"/>
              <a:buChar char="§"/>
            </a:pPr>
            <a:r>
              <a:rPr lang="en-US" sz="1600">
                <a:latin typeface="Arial" panose="020B0604020202020204" pitchFamily="34" charset="0"/>
                <a:cs typeface="Arial" panose="020B0604020202020204" pitchFamily="34" charset="0"/>
              </a:rPr>
              <a:t>Cross-cutting: Supports crew health, enhanced logistics,                                                                                            mission sustainability and risk reduction for extended duration                                       habitation missions on the moon (Artemis) and Mars and                                                space-based outposts.</a:t>
            </a:r>
          </a:p>
          <a:p>
            <a:pPr lvl="1">
              <a:spcBef>
                <a:spcPts val="0"/>
              </a:spcBef>
              <a:spcAft>
                <a:spcPts val="0"/>
              </a:spcAft>
              <a:buFont typeface="Wingdings" panose="05000000000000000000" pitchFamily="2" charset="2"/>
              <a:buChar char="§"/>
            </a:pPr>
            <a:endParaRPr lang="en-US" sz="1600">
              <a:latin typeface="Arial" panose="020B0604020202020204" pitchFamily="34" charset="0"/>
              <a:cs typeface="Arial" panose="020B0604020202020204" pitchFamily="34" charset="0"/>
            </a:endParaRPr>
          </a:p>
          <a:p>
            <a:pPr marL="0" indent="0">
              <a:buNone/>
            </a:pPr>
            <a:r>
              <a:rPr lang="en-US" sz="1800"/>
              <a:t>			</a:t>
            </a:r>
          </a:p>
        </p:txBody>
      </p:sp>
      <p:sp>
        <p:nvSpPr>
          <p:cNvPr id="2" name="Slide Number Placeholder 1"/>
          <p:cNvSpPr>
            <a:spLocks noGrp="1"/>
          </p:cNvSpPr>
          <p:nvPr>
            <p:ph type="sldNum" sz="quarter" idx="12"/>
          </p:nvPr>
        </p:nvSpPr>
        <p:spPr/>
        <p:txBody>
          <a:bodyPr/>
          <a:lstStyle/>
          <a:p>
            <a:fld id="{41C508F0-1AA7-8449-B96D-5FDB74B9F69F}" type="slidenum">
              <a:rPr lang="en-US" smtClean="0"/>
              <a:t>2</a:t>
            </a:fld>
            <a:endParaRPr lang="en-US"/>
          </a:p>
        </p:txBody>
      </p:sp>
      <p:sp>
        <p:nvSpPr>
          <p:cNvPr id="7" name="TextBox 6"/>
          <p:cNvSpPr txBox="1"/>
          <p:nvPr/>
        </p:nvSpPr>
        <p:spPr>
          <a:xfrm>
            <a:off x="8279614" y="4770927"/>
            <a:ext cx="4226779" cy="307777"/>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u="none" strike="noStrike" kern="0" cap="none" spc="0" normalizeH="0" baseline="0" noProof="0">
                <a:ln>
                  <a:noFill/>
                </a:ln>
                <a:solidFill>
                  <a:schemeClr val="tx2"/>
                </a:solidFill>
                <a:effectLst/>
                <a:uLnTx/>
                <a:uFillTx/>
              </a:rPr>
              <a:t>Hybrid CO</a:t>
            </a:r>
            <a:r>
              <a:rPr kumimoji="0" lang="en-US" sz="1400" b="0" u="none" strike="noStrike" kern="0" cap="none" spc="0" normalizeH="0" baseline="-25000" noProof="0">
                <a:ln>
                  <a:noFill/>
                </a:ln>
                <a:solidFill>
                  <a:schemeClr val="tx2"/>
                </a:solidFill>
                <a:effectLst/>
                <a:uLnTx/>
                <a:uFillTx/>
              </a:rPr>
              <a:t>2</a:t>
            </a:r>
            <a:r>
              <a:rPr kumimoji="0" lang="en-US" sz="1400" b="0" u="none" strike="noStrike" kern="0" cap="none" spc="0" normalizeH="0" baseline="0" noProof="0">
                <a:ln>
                  <a:noFill/>
                </a:ln>
                <a:solidFill>
                  <a:schemeClr val="tx2"/>
                </a:solidFill>
                <a:effectLst/>
                <a:uLnTx/>
                <a:uFillTx/>
              </a:rPr>
              <a:t>-Based Biomanufacturing Concept</a:t>
            </a:r>
          </a:p>
        </p:txBody>
      </p:sp>
      <p:pic>
        <p:nvPicPr>
          <p:cNvPr id="8" name="Picture 7"/>
          <p:cNvPicPr>
            <a:picLocks noChangeAspect="1"/>
          </p:cNvPicPr>
          <p:nvPr/>
        </p:nvPicPr>
        <p:blipFill>
          <a:blip r:embed="rId3"/>
          <a:stretch>
            <a:fillRect/>
          </a:stretch>
        </p:blipFill>
        <p:spPr>
          <a:xfrm>
            <a:off x="7109461" y="5039558"/>
            <a:ext cx="5021482" cy="1543464"/>
          </a:xfrm>
          <a:prstGeom prst="rect">
            <a:avLst/>
          </a:prstGeom>
        </p:spPr>
      </p:pic>
      <p:grpSp>
        <p:nvGrpSpPr>
          <p:cNvPr id="10" name="Group 9"/>
          <p:cNvGrpSpPr/>
          <p:nvPr/>
        </p:nvGrpSpPr>
        <p:grpSpPr>
          <a:xfrm>
            <a:off x="8138007" y="3514363"/>
            <a:ext cx="3852825" cy="905186"/>
            <a:chOff x="5165110" y="4634830"/>
            <a:chExt cx="5305414" cy="1394241"/>
          </a:xfrm>
        </p:grpSpPr>
        <p:pic>
          <p:nvPicPr>
            <p:cNvPr id="11" name="Picture 3"/>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6639256" y="4649216"/>
              <a:ext cx="1842178" cy="1379855"/>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2"/>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8923342" y="4634830"/>
              <a:ext cx="1547182" cy="1330576"/>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2"/>
            <p:cNvPicPr>
              <a:picLocks noChangeAspect="1" noChangeArrowheads="1"/>
            </p:cNvPicPr>
            <p:nvPr/>
          </p:nvPicPr>
          <p:blipFill rotWithShape="1">
            <a:blip r:embed="rId6" cstate="email">
              <a:extLst>
                <a:ext uri="{BEBA8EAE-BF5A-486C-A8C5-ECC9F3942E4B}">
                  <a14:imgProps xmlns:a14="http://schemas.microsoft.com/office/drawing/2010/main">
                    <a14:imgLayer r:embed="rId7">
                      <a14:imgEffect>
                        <a14:brightnessContrast bright="20000" contrast="20000"/>
                      </a14:imgEffect>
                    </a14:imgLayer>
                  </a14:imgProps>
                </a:ext>
                <a:ext uri="{28A0092B-C50C-407E-A947-70E740481C1C}">
                  <a14:useLocalDpi xmlns:a14="http://schemas.microsoft.com/office/drawing/2010/main"/>
                </a:ext>
              </a:extLst>
            </a:blip>
            <a:srcRect t="-1"/>
            <a:stretch/>
          </p:blipFill>
          <p:spPr bwMode="auto">
            <a:xfrm>
              <a:off x="5165110" y="4670189"/>
              <a:ext cx="760177" cy="1337908"/>
            </a:xfrm>
            <a:prstGeom prst="rect">
              <a:avLst/>
            </a:prstGeom>
            <a:noFill/>
            <a:ln>
              <a:noFill/>
            </a:ln>
            <a:effectLst>
              <a:outerShdw dist="35921" dir="2700000" algn="ctr" rotWithShape="0">
                <a:srgbClr val="1F497D"/>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4" name="Right Arrow 13"/>
            <p:cNvSpPr/>
            <p:nvPr/>
          </p:nvSpPr>
          <p:spPr bwMode="auto">
            <a:xfrm>
              <a:off x="8544030" y="5303783"/>
              <a:ext cx="266406" cy="320080"/>
            </a:xfrm>
            <a:prstGeom prst="rightArrow">
              <a:avLst/>
            </a:prstGeom>
            <a:solidFill>
              <a:srgbClr val="0070C0"/>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ea typeface="ＭＳ Ｐゴシック" pitchFamily="112" charset="-128"/>
              </a:endParaRPr>
            </a:p>
          </p:txBody>
        </p:sp>
        <p:sp>
          <p:nvSpPr>
            <p:cNvPr id="15" name="Right Arrow 14"/>
            <p:cNvSpPr/>
            <p:nvPr/>
          </p:nvSpPr>
          <p:spPr bwMode="auto">
            <a:xfrm>
              <a:off x="6122441" y="5306148"/>
              <a:ext cx="361938" cy="317715"/>
            </a:xfrm>
            <a:prstGeom prst="rightArrow">
              <a:avLst/>
            </a:prstGeom>
            <a:solidFill>
              <a:srgbClr val="0070C0"/>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ea typeface="ＭＳ Ｐゴシック" pitchFamily="112" charset="-128"/>
              </a:endParaRPr>
            </a:p>
          </p:txBody>
        </p:sp>
      </p:grpSp>
      <p:sp>
        <p:nvSpPr>
          <p:cNvPr id="16" name="TextBox 15"/>
          <p:cNvSpPr txBox="1"/>
          <p:nvPr/>
        </p:nvSpPr>
        <p:spPr>
          <a:xfrm>
            <a:off x="9955727" y="3196072"/>
            <a:ext cx="2519302" cy="276999"/>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1" u="none" strike="noStrike" kern="0" cap="none" spc="0" normalizeH="0" baseline="0" noProof="0">
                <a:ln>
                  <a:noFill/>
                </a:ln>
                <a:solidFill>
                  <a:prstClr val="black"/>
                </a:solidFill>
                <a:effectLst/>
                <a:uLnTx/>
                <a:uFillTx/>
              </a:rPr>
              <a:t>Future Implementation Concept</a:t>
            </a:r>
          </a:p>
        </p:txBody>
      </p:sp>
      <p:pic>
        <p:nvPicPr>
          <p:cNvPr id="17" name="Picture 16"/>
          <p:cNvPicPr>
            <a:picLocks noChangeAspect="1"/>
          </p:cNvPicPr>
          <p:nvPr/>
        </p:nvPicPr>
        <p:blipFill>
          <a:blip r:embed="rId8"/>
          <a:stretch>
            <a:fillRect/>
          </a:stretch>
        </p:blipFill>
        <p:spPr>
          <a:xfrm>
            <a:off x="9263907" y="1094770"/>
            <a:ext cx="1809720" cy="995859"/>
          </a:xfrm>
          <a:prstGeom prst="rect">
            <a:avLst/>
          </a:prstGeom>
        </p:spPr>
      </p:pic>
      <p:sp>
        <p:nvSpPr>
          <p:cNvPr id="18" name="TextBox 17"/>
          <p:cNvSpPr txBox="1"/>
          <p:nvPr/>
        </p:nvSpPr>
        <p:spPr>
          <a:xfrm>
            <a:off x="11044287" y="1064859"/>
            <a:ext cx="1147714" cy="1015663"/>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err="1">
                <a:ln>
                  <a:noFill/>
                </a:ln>
                <a:solidFill>
                  <a:prstClr val="black"/>
                </a:solidFill>
                <a:effectLst/>
                <a:uLnTx/>
                <a:uFillTx/>
              </a:rPr>
              <a:t>BioNutrients</a:t>
            </a:r>
            <a:r>
              <a:rPr kumimoji="0" lang="en-US" sz="1200" b="0" i="0" u="none" strike="noStrike" kern="0" cap="none" spc="0" normalizeH="0" baseline="0" noProof="0">
                <a:ln>
                  <a:noFill/>
                </a:ln>
                <a:solidFill>
                  <a:prstClr val="black"/>
                </a:solidFill>
                <a:effectLst/>
                <a:uLnTx/>
                <a:uFillTx/>
              </a:rPr>
              <a:t> -1 Flight Production Pack for on-orbit testing</a:t>
            </a:r>
          </a:p>
        </p:txBody>
      </p:sp>
      <p:pic>
        <p:nvPicPr>
          <p:cNvPr id="19" name="Picture 18"/>
          <p:cNvPicPr/>
          <p:nvPr/>
        </p:nvPicPr>
        <p:blipFill>
          <a:blip r:embed="rId9" cstate="email">
            <a:extLst>
              <a:ext uri="{28A0092B-C50C-407E-A947-70E740481C1C}">
                <a14:useLocalDpi xmlns:a14="http://schemas.microsoft.com/office/drawing/2010/main" val="0"/>
              </a:ext>
            </a:extLst>
          </a:blip>
          <a:stretch>
            <a:fillRect/>
          </a:stretch>
        </p:blipFill>
        <p:spPr>
          <a:xfrm>
            <a:off x="10741274" y="2232810"/>
            <a:ext cx="1191154" cy="809373"/>
          </a:xfrm>
          <a:prstGeom prst="rect">
            <a:avLst/>
          </a:prstGeom>
        </p:spPr>
      </p:pic>
      <p:pic>
        <p:nvPicPr>
          <p:cNvPr id="20" name="Picture 22" descr="NASA Image iss059e09271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263907" y="2106100"/>
            <a:ext cx="1413727" cy="9250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381957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62660" y="86476"/>
            <a:ext cx="8901850" cy="722420"/>
          </a:xfrm>
        </p:spPr>
        <p:txBody>
          <a:bodyPr/>
          <a:lstStyle/>
          <a:p>
            <a:pPr algn="ctr"/>
            <a:r>
              <a:rPr lang="en-US" sz="3600">
                <a:solidFill>
                  <a:schemeClr val="bg1">
                    <a:lumMod val="85000"/>
                  </a:schemeClr>
                </a:solidFill>
                <a:latin typeface="Arial Bold" panose="020B0704020202020204" pitchFamily="34" charset="0"/>
                <a:cs typeface="Arial Bold" panose="020B0704020202020204" pitchFamily="34" charset="0"/>
              </a:rPr>
              <a:t>Project Highlights/Accomplishments</a:t>
            </a:r>
            <a:endParaRPr lang="en-US" sz="2000">
              <a:solidFill>
                <a:schemeClr val="bg1">
                  <a:lumMod val="85000"/>
                </a:schemeClr>
              </a:solidFill>
              <a:latin typeface="Arial Bold" panose="020B0704020202020204" pitchFamily="34" charset="0"/>
              <a:cs typeface="Arial Bold" panose="020B0704020202020204" pitchFamily="34" charset="0"/>
            </a:endParaRPr>
          </a:p>
        </p:txBody>
      </p:sp>
      <p:sp>
        <p:nvSpPr>
          <p:cNvPr id="8" name="Rectangle 1">
            <a:extLst>
              <a:ext uri="{FF2B5EF4-FFF2-40B4-BE49-F238E27FC236}">
                <a16:creationId xmlns:a16="http://schemas.microsoft.com/office/drawing/2014/main" id="{1FC14E00-B12C-4522-AAE7-ADD1347AF621}"/>
              </a:ext>
            </a:extLst>
          </p:cNvPr>
          <p:cNvSpPr>
            <a:spLocks noChangeArrowheads="1"/>
          </p:cNvSpPr>
          <p:nvPr/>
        </p:nvSpPr>
        <p:spPr bwMode="auto">
          <a:xfrm>
            <a:off x="1363663" y="177165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 </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3" name="Slide Number Placeholder 2"/>
          <p:cNvSpPr>
            <a:spLocks noGrp="1"/>
          </p:cNvSpPr>
          <p:nvPr>
            <p:ph type="sldNum" sz="quarter" idx="12"/>
          </p:nvPr>
        </p:nvSpPr>
        <p:spPr/>
        <p:txBody>
          <a:bodyPr/>
          <a:lstStyle/>
          <a:p>
            <a:fld id="{41C508F0-1AA7-8449-B96D-5FDB74B9F69F}" type="slidenum">
              <a:rPr lang="en-US" smtClean="0"/>
              <a:t>3</a:t>
            </a:fld>
            <a:endParaRPr lang="en-US"/>
          </a:p>
        </p:txBody>
      </p:sp>
      <p:graphicFrame>
        <p:nvGraphicFramePr>
          <p:cNvPr id="9" name="Table 8">
            <a:extLst>
              <a:ext uri="{FF2B5EF4-FFF2-40B4-BE49-F238E27FC236}">
                <a16:creationId xmlns:a16="http://schemas.microsoft.com/office/drawing/2014/main" id="{6F30F4F8-AAC3-46D6-9A1E-AA2C68D1A87D}"/>
              </a:ext>
            </a:extLst>
          </p:cNvPr>
          <p:cNvGraphicFramePr>
            <a:graphicFrameLocks noGrp="1"/>
          </p:cNvGraphicFramePr>
          <p:nvPr>
            <p:extLst>
              <p:ext uri="{D42A27DB-BD31-4B8C-83A1-F6EECF244321}">
                <p14:modId xmlns:p14="http://schemas.microsoft.com/office/powerpoint/2010/main" val="1279302290"/>
              </p:ext>
            </p:extLst>
          </p:nvPr>
        </p:nvGraphicFramePr>
        <p:xfrm>
          <a:off x="77548" y="977427"/>
          <a:ext cx="12036904" cy="4372479"/>
        </p:xfrm>
        <a:graphic>
          <a:graphicData uri="http://schemas.openxmlformats.org/drawingml/2006/table">
            <a:tbl>
              <a:tblPr firstRow="1" bandRow="1">
                <a:tableStyleId>{5C22544A-7EE6-4342-B048-85BDC9FD1C3A}</a:tableStyleId>
              </a:tblPr>
              <a:tblGrid>
                <a:gridCol w="1793293">
                  <a:extLst>
                    <a:ext uri="{9D8B030D-6E8A-4147-A177-3AD203B41FA5}">
                      <a16:colId xmlns:a16="http://schemas.microsoft.com/office/drawing/2014/main" val="3691669605"/>
                    </a:ext>
                  </a:extLst>
                </a:gridCol>
                <a:gridCol w="1218681">
                  <a:extLst>
                    <a:ext uri="{9D8B030D-6E8A-4147-A177-3AD203B41FA5}">
                      <a16:colId xmlns:a16="http://schemas.microsoft.com/office/drawing/2014/main" val="104548632"/>
                    </a:ext>
                  </a:extLst>
                </a:gridCol>
                <a:gridCol w="1097913">
                  <a:extLst>
                    <a:ext uri="{9D8B030D-6E8A-4147-A177-3AD203B41FA5}">
                      <a16:colId xmlns:a16="http://schemas.microsoft.com/office/drawing/2014/main" val="2488987444"/>
                    </a:ext>
                  </a:extLst>
                </a:gridCol>
                <a:gridCol w="5513857">
                  <a:extLst>
                    <a:ext uri="{9D8B030D-6E8A-4147-A177-3AD203B41FA5}">
                      <a16:colId xmlns:a16="http://schemas.microsoft.com/office/drawing/2014/main" val="1250236215"/>
                    </a:ext>
                  </a:extLst>
                </a:gridCol>
                <a:gridCol w="1098205">
                  <a:extLst>
                    <a:ext uri="{9D8B030D-6E8A-4147-A177-3AD203B41FA5}">
                      <a16:colId xmlns:a16="http://schemas.microsoft.com/office/drawing/2014/main" val="1724979727"/>
                    </a:ext>
                  </a:extLst>
                </a:gridCol>
                <a:gridCol w="1314955">
                  <a:extLst>
                    <a:ext uri="{9D8B030D-6E8A-4147-A177-3AD203B41FA5}">
                      <a16:colId xmlns:a16="http://schemas.microsoft.com/office/drawing/2014/main" val="2645972022"/>
                    </a:ext>
                  </a:extLst>
                </a:gridCol>
              </a:tblGrid>
              <a:tr h="949579">
                <a:tc>
                  <a:txBody>
                    <a:bodyPr/>
                    <a:lstStyle/>
                    <a:p>
                      <a:pPr algn="ctr"/>
                      <a:r>
                        <a:rPr lang="en-US">
                          <a:latin typeface="Arial" panose="020B0604020202020204" pitchFamily="34" charset="0"/>
                          <a:cs typeface="Arial" panose="020B0604020202020204" pitchFamily="34" charset="0"/>
                        </a:rPr>
                        <a:t>Title</a:t>
                      </a:r>
                    </a:p>
                  </a:txBody>
                  <a:tcPr anchor="ctr"/>
                </a:tc>
                <a:tc>
                  <a:txBody>
                    <a:bodyPr/>
                    <a:lstStyle/>
                    <a:p>
                      <a:pPr algn="ctr"/>
                      <a:r>
                        <a:rPr lang="en-US">
                          <a:latin typeface="Arial" panose="020B0604020202020204" pitchFamily="34" charset="0"/>
                          <a:cs typeface="Arial" panose="020B0604020202020204" pitchFamily="34" charset="0"/>
                        </a:rPr>
                        <a:t>Type</a:t>
                      </a:r>
                    </a:p>
                  </a:txBody>
                  <a:tcPr anchor="ctr"/>
                </a:tc>
                <a:tc>
                  <a:txBody>
                    <a:bodyPr/>
                    <a:lstStyle/>
                    <a:p>
                      <a:pPr algn="ctr"/>
                      <a:r>
                        <a:rPr lang="en-US">
                          <a:latin typeface="Arial" panose="020B0604020202020204" pitchFamily="34" charset="0"/>
                          <a:cs typeface="Arial" panose="020B0604020202020204" pitchFamily="34" charset="0"/>
                        </a:rPr>
                        <a:t>Element</a:t>
                      </a:r>
                    </a:p>
                  </a:txBody>
                  <a:tcPr anchor="ctr"/>
                </a:tc>
                <a:tc>
                  <a:txBody>
                    <a:bodyPr/>
                    <a:lstStyle/>
                    <a:p>
                      <a:pPr algn="ctr"/>
                      <a:r>
                        <a:rPr lang="en-US">
                          <a:latin typeface="Arial" panose="020B0604020202020204" pitchFamily="34" charset="0"/>
                          <a:cs typeface="Arial" panose="020B0604020202020204" pitchFamily="34" charset="0"/>
                        </a:rPr>
                        <a:t>Description</a:t>
                      </a:r>
                    </a:p>
                  </a:txBody>
                  <a:tcPr anchor="ctr"/>
                </a:tc>
                <a:tc>
                  <a:txBody>
                    <a:bodyPr/>
                    <a:lstStyle/>
                    <a:p>
                      <a:pPr algn="ctr"/>
                      <a:r>
                        <a:rPr lang="en-US" sz="1600">
                          <a:latin typeface="Arial" panose="020B0604020202020204" pitchFamily="34" charset="0"/>
                          <a:cs typeface="Arial" panose="020B0604020202020204" pitchFamily="34" charset="0"/>
                        </a:rPr>
                        <a:t>New Image for EPO</a:t>
                      </a:r>
                    </a:p>
                  </a:txBody>
                  <a:tcPr anchor="ctr"/>
                </a:tc>
                <a:tc>
                  <a:txBody>
                    <a:bodyPr/>
                    <a:lstStyle/>
                    <a:p>
                      <a:pPr algn="ctr"/>
                      <a:r>
                        <a:rPr lang="en-US" sz="1600">
                          <a:latin typeface="Arial" panose="020B0604020202020204" pitchFamily="34" charset="0"/>
                          <a:cs typeface="Arial" panose="020B0604020202020204" pitchFamily="34" charset="0"/>
                        </a:rPr>
                        <a:t>Highlight</a:t>
                      </a:r>
                    </a:p>
                    <a:p>
                      <a:pPr algn="ctr"/>
                      <a:r>
                        <a:rPr lang="en-US" sz="1600">
                          <a:latin typeface="Arial" panose="020B0604020202020204" pitchFamily="34" charset="0"/>
                          <a:cs typeface="Arial" panose="020B0604020202020204" pitchFamily="34" charset="0"/>
                        </a:rPr>
                        <a:t>Submitted</a:t>
                      </a:r>
                    </a:p>
                  </a:txBody>
                  <a:tcPr anchor="ctr"/>
                </a:tc>
                <a:extLst>
                  <a:ext uri="{0D108BD9-81ED-4DB2-BD59-A6C34878D82A}">
                    <a16:rowId xmlns:a16="http://schemas.microsoft.com/office/drawing/2014/main" val="3280162485"/>
                  </a:ext>
                </a:extLst>
              </a:tr>
              <a:tr h="1077451">
                <a:tc>
                  <a:txBody>
                    <a:bodyPr/>
                    <a:lstStyle/>
                    <a:p>
                      <a:r>
                        <a:rPr lang="en-US" sz="1200" dirty="0" smtClean="0">
                          <a:latin typeface="Arial" panose="020B0604020202020204" pitchFamily="34" charset="0"/>
                          <a:cs typeface="Arial" panose="020B0604020202020204" pitchFamily="34" charset="0"/>
                        </a:rPr>
                        <a:t>Systems Requirement</a:t>
                      </a:r>
                      <a:r>
                        <a:rPr lang="en-US" sz="1200" baseline="0" dirty="0" smtClean="0">
                          <a:latin typeface="Arial" panose="020B0604020202020204" pitchFamily="34" charset="0"/>
                          <a:cs typeface="Arial" panose="020B0604020202020204" pitchFamily="34" charset="0"/>
                        </a:rPr>
                        <a:t> Review</a:t>
                      </a:r>
                      <a:endParaRPr lang="en-US" sz="1200" dirty="0">
                        <a:latin typeface="Arial" panose="020B0604020202020204" pitchFamily="34" charset="0"/>
                        <a:cs typeface="Arial" panose="020B0604020202020204" pitchFamily="34" charset="0"/>
                      </a:endParaRPr>
                    </a:p>
                  </a:txBody>
                  <a:tcPr/>
                </a:tc>
                <a:tc>
                  <a:txBody>
                    <a:bodyPr/>
                    <a:lstStyle/>
                    <a:p>
                      <a:pPr marL="0" indent="0">
                        <a:buFont typeface="Wingdings" panose="05000000000000000000" pitchFamily="2" charset="2"/>
                        <a:buNone/>
                      </a:pPr>
                      <a:r>
                        <a:rPr lang="en-US" sz="1200" dirty="0" smtClean="0">
                          <a:solidFill>
                            <a:schemeClr val="tx1"/>
                          </a:solidFill>
                          <a:latin typeface="Arial" panose="020B0604020202020204" pitchFamily="34" charset="0"/>
                          <a:cs typeface="Arial" panose="020B0604020202020204" pitchFamily="34" charset="0"/>
                        </a:rPr>
                        <a:t>review</a:t>
                      </a:r>
                      <a:endParaRPr lang="en-US" sz="1200" dirty="0">
                        <a:solidFill>
                          <a:schemeClr val="tx1"/>
                        </a:solidFill>
                        <a:latin typeface="Arial" panose="020B0604020202020204" pitchFamily="34" charset="0"/>
                        <a:cs typeface="Arial" panose="020B0604020202020204" pitchFamily="34" charset="0"/>
                      </a:endParaRPr>
                    </a:p>
                  </a:txBody>
                  <a:tcPr/>
                </a:tc>
                <a:tc>
                  <a:txBody>
                    <a:bodyPr/>
                    <a:lstStyle/>
                    <a:p>
                      <a:r>
                        <a:rPr lang="en-US" sz="1200" b="1" dirty="0" err="1" smtClean="0">
                          <a:solidFill>
                            <a:schemeClr val="tx1"/>
                          </a:solidFill>
                          <a:latin typeface="Arial" panose="020B0604020202020204" pitchFamily="34" charset="0"/>
                          <a:cs typeface="Arial" panose="020B0604020202020204" pitchFamily="34" charset="0"/>
                        </a:rPr>
                        <a:t>BioNutrients</a:t>
                      </a:r>
                      <a:endParaRPr lang="en-US" sz="1200" b="1" dirty="0">
                        <a:solidFill>
                          <a:schemeClr val="tx1"/>
                        </a:solidFill>
                        <a:latin typeface="Arial" panose="020B0604020202020204" pitchFamily="34" charset="0"/>
                        <a:cs typeface="Arial" panose="020B0604020202020204" pitchFamily="34" charset="0"/>
                      </a:endParaRPr>
                    </a:p>
                  </a:txBody>
                  <a:tcPr/>
                </a:tc>
                <a:tc>
                  <a:txBody>
                    <a:bodyPr/>
                    <a:lstStyle/>
                    <a:p>
                      <a:r>
                        <a:rPr lang="en-US" sz="1400" dirty="0" smtClean="0">
                          <a:cs typeface="Calibri"/>
                        </a:rPr>
                        <a:t>Internal project milestone is complete.  Science and Demonstration Requirements Document and Concept of </a:t>
                      </a:r>
                      <a:r>
                        <a:rPr lang="en-US" sz="1400" dirty="0" smtClean="0">
                          <a:solidFill>
                            <a:schemeClr val="tx1"/>
                          </a:solidFill>
                          <a:cs typeface="Calibri"/>
                        </a:rPr>
                        <a:t>Operations to be baselined week of 5/10/2021</a:t>
                      </a:r>
                      <a:r>
                        <a:rPr lang="en-US" sz="1200" baseline="0" dirty="0" smtClean="0">
                          <a:solidFill>
                            <a:schemeClr val="tx1"/>
                          </a:solidFill>
                          <a:latin typeface="Arial" panose="020B0604020202020204" pitchFamily="34" charset="0"/>
                          <a:cs typeface="Arial" panose="020B0604020202020204" pitchFamily="34" charset="0"/>
                        </a:rPr>
                        <a:t>.</a:t>
                      </a:r>
                      <a:endParaRPr lang="en-US" sz="1200" dirty="0">
                        <a:solidFill>
                          <a:schemeClr val="tx1"/>
                        </a:solidFill>
                        <a:latin typeface="Arial" panose="020B0604020202020204" pitchFamily="34" charset="0"/>
                        <a:cs typeface="Arial" panose="020B0604020202020204" pitchFamily="34" charset="0"/>
                      </a:endParaRPr>
                    </a:p>
                  </a:txBody>
                  <a:tcPr/>
                </a:tc>
                <a:tc>
                  <a:txBody>
                    <a:bodyPr/>
                    <a:lstStyle/>
                    <a:p>
                      <a:r>
                        <a:rPr lang="en-US" sz="1200" dirty="0" smtClean="0">
                          <a:solidFill>
                            <a:schemeClr val="tx1"/>
                          </a:solidFill>
                          <a:latin typeface="Arial" panose="020B0604020202020204" pitchFamily="34" charset="0"/>
                          <a:cs typeface="Arial" panose="020B0604020202020204" pitchFamily="34" charset="0"/>
                        </a:rPr>
                        <a:t>n/a</a:t>
                      </a:r>
                      <a:endParaRPr lang="en-US" sz="1200" dirty="0">
                        <a:solidFill>
                          <a:schemeClr val="tx1"/>
                        </a:solidFill>
                        <a:latin typeface="Arial" panose="020B0604020202020204" pitchFamily="34" charset="0"/>
                        <a:cs typeface="Arial" panose="020B0604020202020204" pitchFamily="34" charset="0"/>
                      </a:endParaRPr>
                    </a:p>
                  </a:txBody>
                  <a:tcPr/>
                </a:tc>
                <a:tc>
                  <a:txBody>
                    <a:bodyPr/>
                    <a:lstStyle/>
                    <a:p>
                      <a:r>
                        <a:rPr lang="en-US" sz="1200" dirty="0" smtClean="0">
                          <a:solidFill>
                            <a:schemeClr val="tx1"/>
                          </a:solidFill>
                          <a:latin typeface="Arial" panose="020B0604020202020204" pitchFamily="34" charset="0"/>
                          <a:cs typeface="Arial" panose="020B0604020202020204" pitchFamily="34" charset="0"/>
                        </a:rPr>
                        <a:t>No</a:t>
                      </a:r>
                      <a:endParaRPr lang="en-US" sz="1200" dirty="0">
                        <a:solidFill>
                          <a:schemeClr val="tx1"/>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39227849"/>
                  </a:ext>
                </a:extLst>
              </a:tr>
              <a:tr h="919079">
                <a:tc>
                  <a:txBody>
                    <a:bodyPr/>
                    <a:lstStyle/>
                    <a:p>
                      <a:r>
                        <a:rPr lang="en-US" sz="1200" dirty="0" smtClean="0">
                          <a:latin typeface="Arial" panose="020B0604020202020204" pitchFamily="34" charset="0"/>
                          <a:cs typeface="Arial" panose="020B0604020202020204" pitchFamily="34" charset="0"/>
                        </a:rPr>
                        <a:t>Phase 0/1 Safety Review</a:t>
                      </a:r>
                      <a:endParaRPr lang="en-US" sz="1200" dirty="0">
                        <a:latin typeface="Arial" panose="020B0604020202020204" pitchFamily="34" charset="0"/>
                        <a:cs typeface="Arial" panose="020B0604020202020204" pitchFamily="34" charset="0"/>
                      </a:endParaRPr>
                    </a:p>
                  </a:txBody>
                  <a:tcPr/>
                </a:tc>
                <a:tc>
                  <a:txBody>
                    <a:bodyPr/>
                    <a:lstStyle/>
                    <a:p>
                      <a:r>
                        <a:rPr lang="en-US" sz="1200" dirty="0" smtClean="0">
                          <a:latin typeface="Arial" panose="020B0604020202020204" pitchFamily="34" charset="0"/>
                          <a:cs typeface="Arial" panose="020B0604020202020204" pitchFamily="34" charset="0"/>
                        </a:rPr>
                        <a:t>review</a:t>
                      </a:r>
                      <a:endParaRPr lang="en-US" sz="1200"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err="1" smtClean="0">
                          <a:solidFill>
                            <a:schemeClr val="tx1"/>
                          </a:solidFill>
                          <a:latin typeface="Arial" panose="020B0604020202020204" pitchFamily="34" charset="0"/>
                          <a:cs typeface="Arial" panose="020B0604020202020204" pitchFamily="34" charset="0"/>
                        </a:rPr>
                        <a:t>BioNutrients</a:t>
                      </a:r>
                      <a:endParaRPr lang="en-US" sz="1200" b="1" dirty="0" smtClean="0">
                        <a:solidFill>
                          <a:schemeClr val="tx1"/>
                        </a:solidFill>
                        <a:latin typeface="Arial" panose="020B0604020202020204" pitchFamily="34" charset="0"/>
                        <a:cs typeface="Arial" panose="020B0604020202020204" pitchFamily="34" charset="0"/>
                      </a:endParaRPr>
                    </a:p>
                    <a:p>
                      <a:r>
                        <a:rPr lang="en-US" sz="1200" dirty="0" smtClean="0">
                          <a:latin typeface="Arial" panose="020B0604020202020204" pitchFamily="34" charset="0"/>
                          <a:cs typeface="Arial" panose="020B0604020202020204" pitchFamily="34" charset="0"/>
                        </a:rPr>
                        <a:t>BN-2 mission</a:t>
                      </a:r>
                      <a:endParaRPr lang="en-US" sz="1200"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0" kern="1200" dirty="0" smtClean="0">
                          <a:solidFill>
                            <a:schemeClr val="dk1"/>
                          </a:solidFill>
                          <a:effectLst/>
                          <a:latin typeface="+mn-lt"/>
                          <a:ea typeface="+mn-ea"/>
                          <a:cs typeface="+mn-cs"/>
                        </a:rPr>
                        <a:t>ISS Payload Safety Review Panel</a:t>
                      </a:r>
                      <a:r>
                        <a:rPr lang="en-US" sz="1400" b="0" i="0" kern="1200" baseline="0" dirty="0" smtClean="0">
                          <a:solidFill>
                            <a:schemeClr val="dk1"/>
                          </a:solidFill>
                          <a:effectLst/>
                          <a:latin typeface="+mn-lt"/>
                          <a:ea typeface="+mn-ea"/>
                          <a:cs typeface="+mn-cs"/>
                        </a:rPr>
                        <a:t> initial r</a:t>
                      </a:r>
                      <a:r>
                        <a:rPr lang="en-US" sz="1200" dirty="0" smtClean="0">
                          <a:latin typeface="Arial" panose="020B0604020202020204" pitchFamily="34" charset="0"/>
                          <a:cs typeface="Arial" panose="020B0604020202020204" pitchFamily="34" charset="0"/>
                        </a:rPr>
                        <a:t>eview</a:t>
                      </a:r>
                      <a:r>
                        <a:rPr lang="en-US" sz="1200" baseline="0" dirty="0" smtClean="0">
                          <a:latin typeface="Arial" panose="020B0604020202020204" pitchFamily="34" charset="0"/>
                          <a:cs typeface="Arial" panose="020B0604020202020204" pitchFamily="34" charset="0"/>
                        </a:rPr>
                        <a:t> of materials, chemicals, and operations proposed for BN-2 ISS mission.  Panel had minimal concerns and provided feedback on expected safety verification tests and analysis.  Status is approved with modifications of safety documents.</a:t>
                      </a:r>
                      <a:endParaRPr lang="en-US" sz="1200" dirty="0">
                        <a:latin typeface="Arial" panose="020B0604020202020204" pitchFamily="34" charset="0"/>
                        <a:cs typeface="Arial" panose="020B0604020202020204" pitchFamily="34" charset="0"/>
                      </a:endParaRPr>
                    </a:p>
                  </a:txBody>
                  <a:tcPr/>
                </a:tc>
                <a:tc>
                  <a:txBody>
                    <a:bodyPr/>
                    <a:lstStyle/>
                    <a:p>
                      <a:r>
                        <a:rPr lang="en-US" sz="1200" dirty="0" smtClean="0">
                          <a:latin typeface="Arial" panose="020B0604020202020204" pitchFamily="34" charset="0"/>
                          <a:cs typeface="Arial" panose="020B0604020202020204" pitchFamily="34" charset="0"/>
                        </a:rPr>
                        <a:t>n/a</a:t>
                      </a:r>
                      <a:endParaRPr lang="en-US" sz="1200" dirty="0">
                        <a:latin typeface="Arial" panose="020B0604020202020204" pitchFamily="34" charset="0"/>
                        <a:cs typeface="Arial" panose="020B0604020202020204" pitchFamily="34" charset="0"/>
                      </a:endParaRPr>
                    </a:p>
                  </a:txBody>
                  <a:tcPr/>
                </a:tc>
                <a:tc>
                  <a:txBody>
                    <a:bodyPr/>
                    <a:lstStyle/>
                    <a:p>
                      <a:r>
                        <a:rPr lang="en-US" sz="1200" dirty="0" smtClean="0">
                          <a:latin typeface="Arial" panose="020B0604020202020204" pitchFamily="34" charset="0"/>
                          <a:cs typeface="Arial" panose="020B0604020202020204" pitchFamily="34" charset="0"/>
                        </a:rPr>
                        <a:t>No</a:t>
                      </a:r>
                      <a:endParaRPr lang="en-US" sz="12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174585504"/>
                  </a:ext>
                </a:extLst>
              </a:tr>
              <a:tr h="919079">
                <a:tc>
                  <a:txBody>
                    <a:bodyPr/>
                    <a:lstStyle/>
                    <a:p>
                      <a:endParaRPr lang="en-US" sz="1200">
                        <a:latin typeface="Arial" panose="020B0604020202020204" pitchFamily="34" charset="0"/>
                        <a:cs typeface="Arial" panose="020B0604020202020204" pitchFamily="34" charset="0"/>
                      </a:endParaRPr>
                    </a:p>
                  </a:txBody>
                  <a:tcPr/>
                </a:tc>
                <a:tc>
                  <a:txBody>
                    <a:bodyPr/>
                    <a:lstStyle/>
                    <a:p>
                      <a:endParaRPr lang="en-US" sz="1200">
                        <a:latin typeface="Arial" panose="020B0604020202020204" pitchFamily="34" charset="0"/>
                        <a:cs typeface="Arial" panose="020B0604020202020204" pitchFamily="34" charset="0"/>
                      </a:endParaRPr>
                    </a:p>
                  </a:txBody>
                  <a:tcPr/>
                </a:tc>
                <a:tc>
                  <a:txBody>
                    <a:bodyPr/>
                    <a:lstStyle/>
                    <a:p>
                      <a:endParaRPr lang="en-US" sz="1200">
                        <a:latin typeface="Arial" panose="020B0604020202020204" pitchFamily="34" charset="0"/>
                        <a:cs typeface="Arial" panose="020B0604020202020204" pitchFamily="34" charset="0"/>
                      </a:endParaRPr>
                    </a:p>
                  </a:txBody>
                  <a:tcPr/>
                </a:tc>
                <a:tc>
                  <a:txBody>
                    <a:bodyPr/>
                    <a:lstStyle/>
                    <a:p>
                      <a:endParaRPr lang="en-US" sz="1200">
                        <a:latin typeface="Arial" panose="020B0604020202020204" pitchFamily="34" charset="0"/>
                        <a:cs typeface="Arial" panose="020B0604020202020204" pitchFamily="34" charset="0"/>
                      </a:endParaRPr>
                    </a:p>
                  </a:txBody>
                  <a:tcPr/>
                </a:tc>
                <a:tc>
                  <a:txBody>
                    <a:bodyPr/>
                    <a:lstStyle/>
                    <a:p>
                      <a:endParaRPr lang="en-US" sz="1200">
                        <a:latin typeface="Arial" panose="020B0604020202020204" pitchFamily="34" charset="0"/>
                        <a:cs typeface="Arial" panose="020B0604020202020204" pitchFamily="34" charset="0"/>
                      </a:endParaRPr>
                    </a:p>
                  </a:txBody>
                  <a:tcPr/>
                </a:tc>
                <a:tc>
                  <a:txBody>
                    <a:bodyPr/>
                    <a:lstStyle/>
                    <a:p>
                      <a:endParaRPr lang="en-US" sz="120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7713775"/>
                  </a:ext>
                </a:extLst>
              </a:tr>
              <a:tr h="507291">
                <a:tc>
                  <a:txBody>
                    <a:bodyPr/>
                    <a:lstStyle/>
                    <a:p>
                      <a:endParaRPr lang="en-US" sz="1200">
                        <a:latin typeface="Arial" panose="020B0604020202020204" pitchFamily="34" charset="0"/>
                        <a:cs typeface="Arial" panose="020B0604020202020204" pitchFamily="34" charset="0"/>
                      </a:endParaRPr>
                    </a:p>
                  </a:txBody>
                  <a:tcPr/>
                </a:tc>
                <a:tc>
                  <a:txBody>
                    <a:bodyPr/>
                    <a:lstStyle/>
                    <a:p>
                      <a:endParaRPr lang="en-US" sz="1200">
                        <a:latin typeface="Arial" panose="020B0604020202020204" pitchFamily="34" charset="0"/>
                        <a:cs typeface="Arial" panose="020B0604020202020204" pitchFamily="34" charset="0"/>
                      </a:endParaRPr>
                    </a:p>
                  </a:txBody>
                  <a:tcPr/>
                </a:tc>
                <a:tc>
                  <a:txBody>
                    <a:bodyPr/>
                    <a:lstStyle/>
                    <a:p>
                      <a:endParaRPr lang="en-US" sz="1200">
                        <a:latin typeface="Arial" panose="020B0604020202020204" pitchFamily="34" charset="0"/>
                        <a:cs typeface="Arial" panose="020B0604020202020204" pitchFamily="34" charset="0"/>
                      </a:endParaRPr>
                    </a:p>
                  </a:txBody>
                  <a:tcPr/>
                </a:tc>
                <a:tc>
                  <a:txBody>
                    <a:bodyPr/>
                    <a:lstStyle/>
                    <a:p>
                      <a:endParaRPr lang="en-US" sz="1200">
                        <a:latin typeface="Arial" panose="020B0604020202020204" pitchFamily="34" charset="0"/>
                        <a:cs typeface="Arial" panose="020B0604020202020204" pitchFamily="34" charset="0"/>
                      </a:endParaRPr>
                    </a:p>
                  </a:txBody>
                  <a:tcPr/>
                </a:tc>
                <a:tc>
                  <a:txBody>
                    <a:bodyPr/>
                    <a:lstStyle/>
                    <a:p>
                      <a:endParaRPr lang="en-US" sz="1200">
                        <a:latin typeface="Arial" panose="020B0604020202020204" pitchFamily="34" charset="0"/>
                        <a:cs typeface="Arial" panose="020B0604020202020204" pitchFamily="34" charset="0"/>
                      </a:endParaRPr>
                    </a:p>
                  </a:txBody>
                  <a:tcPr/>
                </a:tc>
                <a:tc>
                  <a:txBody>
                    <a:bodyPr/>
                    <a:lstStyle/>
                    <a:p>
                      <a:endParaRPr lang="en-US" sz="12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7028098"/>
                  </a:ext>
                </a:extLst>
              </a:tr>
            </a:tbl>
          </a:graphicData>
        </a:graphic>
      </p:graphicFrame>
    </p:spTree>
    <p:extLst>
      <p:ext uri="{BB962C8B-B14F-4D97-AF65-F5344CB8AC3E}">
        <p14:creationId xmlns:p14="http://schemas.microsoft.com/office/powerpoint/2010/main" val="3383908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3060680" y="192413"/>
            <a:ext cx="6083322" cy="544977"/>
          </a:xfrm>
        </p:spPr>
        <p:txBody>
          <a:bodyPr>
            <a:noAutofit/>
          </a:bodyPr>
          <a:lstStyle/>
          <a:p>
            <a:pPr algn="ctr" eaLnBrk="1" fontAlgn="auto" hangingPunct="1"/>
            <a:r>
              <a:rPr lang="en-US" sz="3200" err="1">
                <a:solidFill>
                  <a:schemeClr val="bg1">
                    <a:lumMod val="85000"/>
                  </a:schemeClr>
                </a:solidFill>
                <a:latin typeface="Arial Bold" panose="020B0704020202020204" pitchFamily="34" charset="0"/>
                <a:cs typeface="Arial Bold" panose="020B0704020202020204" pitchFamily="34" charset="0"/>
              </a:rPr>
              <a:t>SynBio</a:t>
            </a:r>
            <a:endParaRPr lang="en-US" sz="3200">
              <a:solidFill>
                <a:schemeClr val="bg1">
                  <a:lumMod val="85000"/>
                </a:schemeClr>
              </a:solidFill>
              <a:latin typeface="Arial Bold" panose="020B0704020202020204" pitchFamily="34" charset="0"/>
              <a:cs typeface="Arial Bold" panose="020B0704020202020204" pitchFamily="34" charset="0"/>
            </a:endParaRPr>
          </a:p>
        </p:txBody>
      </p:sp>
      <p:grpSp>
        <p:nvGrpSpPr>
          <p:cNvPr id="3" name="Group 2"/>
          <p:cNvGrpSpPr/>
          <p:nvPr/>
        </p:nvGrpSpPr>
        <p:grpSpPr>
          <a:xfrm>
            <a:off x="22152" y="1334602"/>
            <a:ext cx="12094646" cy="5295815"/>
            <a:chOff x="-109178" y="1218681"/>
            <a:chExt cx="10401867" cy="4067917"/>
          </a:xfrm>
        </p:grpSpPr>
        <p:sp>
          <p:nvSpPr>
            <p:cNvPr id="27" name="Shape 5"/>
            <p:cNvSpPr/>
            <p:nvPr/>
          </p:nvSpPr>
          <p:spPr>
            <a:xfrm>
              <a:off x="5143283" y="1218681"/>
              <a:ext cx="13354" cy="4067917"/>
            </a:xfrm>
            <a:prstGeom prst="line">
              <a:avLst/>
            </a:prstGeom>
            <a:ln w="12700">
              <a:solidFill>
                <a:srgbClr val="A7A7A7"/>
              </a:solidFill>
              <a:round/>
            </a:ln>
          </p:spPr>
          <p:txBody>
            <a:bodyPr lIns="0" tIns="0" rIns="0" bIns="0"/>
            <a:lstStyle/>
            <a:p>
              <a:pPr defTabSz="457200">
                <a:defRPr sz="1200"/>
              </a:pPr>
              <a:endParaRPr sz="1400" kern="0">
                <a:solidFill>
                  <a:sysClr val="windowText" lastClr="000000"/>
                </a:solidFill>
                <a:latin typeface="Calibri"/>
                <a:cs typeface="Calibri"/>
                <a:sym typeface="Helvetica"/>
              </a:endParaRPr>
            </a:p>
          </p:txBody>
        </p:sp>
        <p:sp>
          <p:nvSpPr>
            <p:cNvPr id="18" name="Shape 6"/>
            <p:cNvSpPr/>
            <p:nvPr/>
          </p:nvSpPr>
          <p:spPr>
            <a:xfrm flipV="1">
              <a:off x="-109178" y="3050337"/>
              <a:ext cx="10401867" cy="9155"/>
            </a:xfrm>
            <a:prstGeom prst="line">
              <a:avLst/>
            </a:prstGeom>
            <a:ln w="12700">
              <a:solidFill>
                <a:srgbClr val="A7A7A7"/>
              </a:solidFill>
              <a:round/>
            </a:ln>
          </p:spPr>
          <p:txBody>
            <a:bodyPr lIns="0" tIns="0" rIns="0" bIns="0"/>
            <a:lstStyle/>
            <a:p>
              <a:pPr defTabSz="457200">
                <a:defRPr sz="1200"/>
              </a:pPr>
              <a:endParaRPr sz="1400" kern="0">
                <a:solidFill>
                  <a:sysClr val="windowText" lastClr="000000"/>
                </a:solidFill>
                <a:latin typeface="Calibri"/>
                <a:cs typeface="Calibri"/>
                <a:sym typeface="Helvetica"/>
              </a:endParaRPr>
            </a:p>
          </p:txBody>
        </p:sp>
      </p:grpSp>
      <p:sp>
        <p:nvSpPr>
          <p:cNvPr id="2" name="TextBox 1"/>
          <p:cNvSpPr txBox="1"/>
          <p:nvPr/>
        </p:nvSpPr>
        <p:spPr>
          <a:xfrm>
            <a:off x="45033" y="1420649"/>
            <a:ext cx="455295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defTabSz="457200" eaLnBrk="0" latinLnBrk="1" hangingPunct="0">
              <a:defRPr/>
            </a:pPr>
            <a:r>
              <a:rPr lang="en-US" b="1" u="sng">
                <a:solidFill>
                  <a:srgbClr val="000000"/>
                </a:solidFill>
                <a:latin typeface="Arial" panose="020B0604020202020204" pitchFamily="34" charset="0"/>
                <a:cs typeface="Arial" panose="020B0604020202020204" pitchFamily="34" charset="0"/>
                <a:sym typeface="Helvetica"/>
              </a:rPr>
              <a:t>Cost</a:t>
            </a:r>
            <a:r>
              <a:rPr lang="en-US" b="1">
                <a:solidFill>
                  <a:srgbClr val="000000"/>
                </a:solidFill>
                <a:latin typeface="Arial" panose="020B0604020202020204" pitchFamily="34" charset="0"/>
                <a:cs typeface="Arial" panose="020B0604020202020204" pitchFamily="34" charset="0"/>
                <a:sym typeface="Helvetica"/>
              </a:rPr>
              <a:t>:              </a:t>
            </a:r>
          </a:p>
        </p:txBody>
      </p:sp>
      <p:sp>
        <p:nvSpPr>
          <p:cNvPr id="23" name="TextBox 22"/>
          <p:cNvSpPr txBox="1"/>
          <p:nvPr/>
        </p:nvSpPr>
        <p:spPr>
          <a:xfrm>
            <a:off x="6139506" y="1447586"/>
            <a:ext cx="455295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defTabSz="457200" eaLnBrk="0" latinLnBrk="1" hangingPunct="0">
              <a:defRPr/>
            </a:pPr>
            <a:r>
              <a:rPr lang="en-US" b="1" u="sng">
                <a:solidFill>
                  <a:srgbClr val="000000"/>
                </a:solidFill>
                <a:latin typeface="Arial" panose="020B0604020202020204" pitchFamily="34" charset="0"/>
                <a:cs typeface="Arial" panose="020B0604020202020204" pitchFamily="34" charset="0"/>
                <a:sym typeface="Helvetica"/>
              </a:rPr>
              <a:t>Schedule</a:t>
            </a:r>
            <a:r>
              <a:rPr lang="en-US" b="1">
                <a:solidFill>
                  <a:srgbClr val="000000"/>
                </a:solidFill>
                <a:latin typeface="Arial" panose="020B0604020202020204" pitchFamily="34" charset="0"/>
                <a:cs typeface="Arial" panose="020B0604020202020204" pitchFamily="34" charset="0"/>
                <a:sym typeface="Helvetica"/>
              </a:rPr>
              <a:t>:            </a:t>
            </a:r>
          </a:p>
        </p:txBody>
      </p:sp>
      <p:sp>
        <p:nvSpPr>
          <p:cNvPr id="25" name="TextBox 24"/>
          <p:cNvSpPr txBox="1"/>
          <p:nvPr/>
        </p:nvSpPr>
        <p:spPr>
          <a:xfrm>
            <a:off x="6138774" y="3773863"/>
            <a:ext cx="2751194"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defTabSz="457200" eaLnBrk="0" latinLnBrk="1" hangingPunct="0">
              <a:defRPr/>
            </a:pPr>
            <a:r>
              <a:rPr lang="en-US" b="1" u="sng">
                <a:solidFill>
                  <a:srgbClr val="000000"/>
                </a:solidFill>
                <a:latin typeface="Arial" panose="020B0604020202020204" pitchFamily="34" charset="0"/>
                <a:cs typeface="Arial" panose="020B0604020202020204" pitchFamily="34" charset="0"/>
                <a:sym typeface="Helvetica"/>
              </a:rPr>
              <a:t>Programmatic</a:t>
            </a:r>
            <a:r>
              <a:rPr lang="en-US" b="1">
                <a:solidFill>
                  <a:srgbClr val="000000"/>
                </a:solidFill>
                <a:latin typeface="Arial" panose="020B0604020202020204" pitchFamily="34" charset="0"/>
                <a:cs typeface="Arial" panose="020B0604020202020204" pitchFamily="34" charset="0"/>
                <a:sym typeface="Helvetica"/>
              </a:rPr>
              <a:t>:</a:t>
            </a:r>
          </a:p>
        </p:txBody>
      </p:sp>
      <p:sp>
        <p:nvSpPr>
          <p:cNvPr id="26" name="TextBox 25"/>
          <p:cNvSpPr txBox="1"/>
          <p:nvPr/>
        </p:nvSpPr>
        <p:spPr>
          <a:xfrm>
            <a:off x="49809" y="3732217"/>
            <a:ext cx="455295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defTabSz="457200" eaLnBrk="0" latinLnBrk="1" hangingPunct="0">
              <a:defRPr/>
            </a:pPr>
            <a:r>
              <a:rPr lang="en-US" b="1" u="sng">
                <a:solidFill>
                  <a:srgbClr val="000000"/>
                </a:solidFill>
                <a:latin typeface="Arial" panose="020B0604020202020204" pitchFamily="34" charset="0"/>
                <a:cs typeface="Arial" panose="020B0604020202020204" pitchFamily="34" charset="0"/>
                <a:sym typeface="Helvetica"/>
              </a:rPr>
              <a:t>Technical</a:t>
            </a:r>
            <a:r>
              <a:rPr lang="en-US" b="1">
                <a:solidFill>
                  <a:srgbClr val="000000"/>
                </a:solidFill>
                <a:latin typeface="Arial" panose="020B0604020202020204" pitchFamily="34" charset="0"/>
                <a:cs typeface="Arial" panose="020B0604020202020204" pitchFamily="34" charset="0"/>
                <a:sym typeface="Helvetica"/>
              </a:rPr>
              <a:t>:</a:t>
            </a:r>
            <a:r>
              <a:rPr lang="en-US" b="1" u="sng">
                <a:solidFill>
                  <a:srgbClr val="000000"/>
                </a:solidFill>
                <a:latin typeface="Arial" panose="020B0604020202020204" pitchFamily="34" charset="0"/>
                <a:cs typeface="Arial" panose="020B0604020202020204" pitchFamily="34" charset="0"/>
                <a:sym typeface="Helvetica"/>
              </a:rPr>
              <a:t> </a:t>
            </a:r>
            <a:endParaRPr lang="en-US" b="1">
              <a:solidFill>
                <a:srgbClr val="000000"/>
              </a:solidFill>
              <a:latin typeface="Arial" panose="020B0604020202020204" pitchFamily="34" charset="0"/>
              <a:cs typeface="Arial" panose="020B0604020202020204" pitchFamily="34" charset="0"/>
              <a:sym typeface="Helvetica"/>
            </a:endParaRPr>
          </a:p>
        </p:txBody>
      </p:sp>
      <p:graphicFrame>
        <p:nvGraphicFramePr>
          <p:cNvPr id="51" name="Table 50"/>
          <p:cNvGraphicFramePr>
            <a:graphicFrameLocks noGrp="1"/>
          </p:cNvGraphicFramePr>
          <p:nvPr>
            <p:extLst>
              <p:ext uri="{D42A27DB-BD31-4B8C-83A1-F6EECF244321}">
                <p14:modId xmlns:p14="http://schemas.microsoft.com/office/powerpoint/2010/main" val="574923143"/>
              </p:ext>
            </p:extLst>
          </p:nvPr>
        </p:nvGraphicFramePr>
        <p:xfrm>
          <a:off x="0" y="886828"/>
          <a:ext cx="11940875" cy="497174"/>
        </p:xfrm>
        <a:graphic>
          <a:graphicData uri="http://schemas.openxmlformats.org/drawingml/2006/table">
            <a:tbl>
              <a:tblPr/>
              <a:tblGrid>
                <a:gridCol w="1855637">
                  <a:extLst>
                    <a:ext uri="{9D8B030D-6E8A-4147-A177-3AD203B41FA5}">
                      <a16:colId xmlns:a16="http://schemas.microsoft.com/office/drawing/2014/main" val="20000"/>
                    </a:ext>
                  </a:extLst>
                </a:gridCol>
                <a:gridCol w="8499636">
                  <a:extLst>
                    <a:ext uri="{9D8B030D-6E8A-4147-A177-3AD203B41FA5}">
                      <a16:colId xmlns:a16="http://schemas.microsoft.com/office/drawing/2014/main" val="20002"/>
                    </a:ext>
                  </a:extLst>
                </a:gridCol>
                <a:gridCol w="1585602">
                  <a:extLst>
                    <a:ext uri="{9D8B030D-6E8A-4147-A177-3AD203B41FA5}">
                      <a16:colId xmlns:a16="http://schemas.microsoft.com/office/drawing/2014/main" val="20004"/>
                    </a:ext>
                  </a:extLst>
                </a:gridCol>
              </a:tblGrid>
              <a:tr h="415135">
                <a:tc>
                  <a:txBody>
                    <a:bodyPr/>
                    <a:lstStyle>
                      <a:lvl1pPr marL="0" algn="l" defTabSz="457200" rtl="0" eaLnBrk="1" latinLnBrk="0" hangingPunct="1">
                        <a:defRPr sz="1800" kern="1200">
                          <a:solidFill>
                            <a:schemeClr val="tx1"/>
                          </a:solidFill>
                          <a:latin typeface="Helvetica"/>
                          <a:ea typeface="Helvetica"/>
                          <a:cs typeface="Helvetica"/>
                        </a:defRPr>
                      </a:lvl1pPr>
                      <a:lvl2pPr marL="457200" algn="l" defTabSz="457200" rtl="0" eaLnBrk="1" latinLnBrk="0" hangingPunct="1">
                        <a:defRPr sz="1800" kern="1200">
                          <a:solidFill>
                            <a:schemeClr val="tx1"/>
                          </a:solidFill>
                          <a:latin typeface="Helvetica"/>
                          <a:ea typeface="Helvetica"/>
                          <a:cs typeface="Helvetica"/>
                        </a:defRPr>
                      </a:lvl2pPr>
                      <a:lvl3pPr marL="914400" algn="l" defTabSz="457200" rtl="0" eaLnBrk="1" latinLnBrk="0" hangingPunct="1">
                        <a:defRPr sz="1800" kern="1200">
                          <a:solidFill>
                            <a:schemeClr val="tx1"/>
                          </a:solidFill>
                          <a:latin typeface="Helvetica"/>
                          <a:ea typeface="Helvetica"/>
                          <a:cs typeface="Helvetica"/>
                        </a:defRPr>
                      </a:lvl3pPr>
                      <a:lvl4pPr marL="1371600" algn="l" defTabSz="457200" rtl="0" eaLnBrk="1" latinLnBrk="0" hangingPunct="1">
                        <a:defRPr sz="1800" kern="1200">
                          <a:solidFill>
                            <a:schemeClr val="tx1"/>
                          </a:solidFill>
                          <a:latin typeface="Helvetica"/>
                          <a:ea typeface="Helvetica"/>
                          <a:cs typeface="Helvetica"/>
                        </a:defRPr>
                      </a:lvl4pPr>
                      <a:lvl5pPr marL="1828800" algn="l" defTabSz="457200" rtl="0" eaLnBrk="1" latinLnBrk="0" hangingPunct="1">
                        <a:defRPr sz="1800" kern="1200">
                          <a:solidFill>
                            <a:schemeClr val="tx1"/>
                          </a:solidFill>
                          <a:latin typeface="Helvetica"/>
                          <a:ea typeface="Helvetica"/>
                          <a:cs typeface="Helvetica"/>
                        </a:defRPr>
                      </a:lvl5pPr>
                      <a:lvl6pPr marL="2286000" algn="l" defTabSz="457200" rtl="0" eaLnBrk="1" latinLnBrk="0" hangingPunct="1">
                        <a:defRPr sz="1800" kern="1200">
                          <a:solidFill>
                            <a:schemeClr val="tx1"/>
                          </a:solidFill>
                          <a:latin typeface="Helvetica"/>
                          <a:ea typeface="Helvetica"/>
                          <a:cs typeface="Helvetica"/>
                        </a:defRPr>
                      </a:lvl6pPr>
                      <a:lvl7pPr marL="2743200" algn="l" defTabSz="457200" rtl="0" eaLnBrk="1" latinLnBrk="0" hangingPunct="1">
                        <a:defRPr sz="1800" kern="1200">
                          <a:solidFill>
                            <a:schemeClr val="tx1"/>
                          </a:solidFill>
                          <a:latin typeface="Helvetica"/>
                          <a:ea typeface="Helvetica"/>
                          <a:cs typeface="Helvetica"/>
                        </a:defRPr>
                      </a:lvl7pPr>
                      <a:lvl8pPr marL="3200400" algn="l" defTabSz="457200" rtl="0" eaLnBrk="1" latinLnBrk="0" hangingPunct="1">
                        <a:defRPr sz="1800" kern="1200">
                          <a:solidFill>
                            <a:schemeClr val="tx1"/>
                          </a:solidFill>
                          <a:latin typeface="Helvetica"/>
                          <a:ea typeface="Helvetica"/>
                          <a:cs typeface="Helvetica"/>
                        </a:defRPr>
                      </a:lvl8pPr>
                      <a:lvl9pPr marL="3657600" algn="l" defTabSz="457200" rtl="0" eaLnBrk="1" latinLnBrk="0" hangingPunct="1">
                        <a:defRPr sz="1800" kern="1200">
                          <a:solidFill>
                            <a:schemeClr val="tx1"/>
                          </a:solidFill>
                          <a:latin typeface="Helvetica"/>
                          <a:ea typeface="Helvetica"/>
                          <a:cs typeface="Helvetica"/>
                        </a:defRPr>
                      </a:lvl9pPr>
                    </a:lstStyle>
                    <a:p>
                      <a:pPr lvl="0" defTabSz="914400" fontAlgn="base">
                        <a:spcBef>
                          <a:spcPct val="20000"/>
                        </a:spcBef>
                        <a:spcAft>
                          <a:spcPct val="0"/>
                        </a:spcAft>
                      </a:pPr>
                      <a:r>
                        <a:rPr lang="en-US" sz="1400" b="1" i="1">
                          <a:solidFill>
                            <a:srgbClr val="000000"/>
                          </a:solidFill>
                          <a:latin typeface="Arial"/>
                          <a:ea typeface="ＭＳ Ｐゴシック"/>
                          <a:cs typeface="Arial"/>
                        </a:rPr>
                        <a:t>Project description:</a:t>
                      </a:r>
                      <a:endParaRPr lang="en-US" sz="1400" b="1" i="1">
                        <a:solidFill>
                          <a:srgbClr val="000000"/>
                        </a:solidFill>
                        <a:latin typeface="Arial" panose="020B0604020202020204" pitchFamily="34" charset="0"/>
                        <a:ea typeface="ＭＳ Ｐゴシック" charset="-128"/>
                        <a:cs typeface="Arial" panose="020B0604020202020204" pitchFamily="34" charset="0"/>
                      </a:endParaRPr>
                    </a:p>
                  </a:txBody>
                  <a:tcPr marT="9494"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Helvetica"/>
                          <a:ea typeface="Helvetica"/>
                          <a:cs typeface="Helvetica"/>
                        </a:defRPr>
                      </a:lvl1pPr>
                      <a:lvl2pPr marL="457200" algn="l" defTabSz="457200" rtl="0" eaLnBrk="1" latinLnBrk="0" hangingPunct="1">
                        <a:defRPr sz="1800" kern="1200">
                          <a:solidFill>
                            <a:schemeClr val="tx1"/>
                          </a:solidFill>
                          <a:latin typeface="Helvetica"/>
                          <a:ea typeface="Helvetica"/>
                          <a:cs typeface="Helvetica"/>
                        </a:defRPr>
                      </a:lvl2pPr>
                      <a:lvl3pPr marL="914400" algn="l" defTabSz="457200" rtl="0" eaLnBrk="1" latinLnBrk="0" hangingPunct="1">
                        <a:defRPr sz="1800" kern="1200">
                          <a:solidFill>
                            <a:schemeClr val="tx1"/>
                          </a:solidFill>
                          <a:latin typeface="Helvetica"/>
                          <a:ea typeface="Helvetica"/>
                          <a:cs typeface="Helvetica"/>
                        </a:defRPr>
                      </a:lvl3pPr>
                      <a:lvl4pPr marL="1371600" algn="l" defTabSz="457200" rtl="0" eaLnBrk="1" latinLnBrk="0" hangingPunct="1">
                        <a:defRPr sz="1800" kern="1200">
                          <a:solidFill>
                            <a:schemeClr val="tx1"/>
                          </a:solidFill>
                          <a:latin typeface="Helvetica"/>
                          <a:ea typeface="Helvetica"/>
                          <a:cs typeface="Helvetica"/>
                        </a:defRPr>
                      </a:lvl4pPr>
                      <a:lvl5pPr marL="1828800" algn="l" defTabSz="457200" rtl="0" eaLnBrk="1" latinLnBrk="0" hangingPunct="1">
                        <a:defRPr sz="1800" kern="1200">
                          <a:solidFill>
                            <a:schemeClr val="tx1"/>
                          </a:solidFill>
                          <a:latin typeface="Helvetica"/>
                          <a:ea typeface="Helvetica"/>
                          <a:cs typeface="Helvetica"/>
                        </a:defRPr>
                      </a:lvl5pPr>
                      <a:lvl6pPr marL="2286000" algn="l" defTabSz="457200" rtl="0" eaLnBrk="1" latinLnBrk="0" hangingPunct="1">
                        <a:defRPr sz="1800" kern="1200">
                          <a:solidFill>
                            <a:schemeClr val="tx1"/>
                          </a:solidFill>
                          <a:latin typeface="Helvetica"/>
                          <a:ea typeface="Helvetica"/>
                          <a:cs typeface="Helvetica"/>
                        </a:defRPr>
                      </a:lvl6pPr>
                      <a:lvl7pPr marL="2743200" algn="l" defTabSz="457200" rtl="0" eaLnBrk="1" latinLnBrk="0" hangingPunct="1">
                        <a:defRPr sz="1800" kern="1200">
                          <a:solidFill>
                            <a:schemeClr val="tx1"/>
                          </a:solidFill>
                          <a:latin typeface="Helvetica"/>
                          <a:ea typeface="Helvetica"/>
                          <a:cs typeface="Helvetica"/>
                        </a:defRPr>
                      </a:lvl7pPr>
                      <a:lvl8pPr marL="3200400" algn="l" defTabSz="457200" rtl="0" eaLnBrk="1" latinLnBrk="0" hangingPunct="1">
                        <a:defRPr sz="1800" kern="1200">
                          <a:solidFill>
                            <a:schemeClr val="tx1"/>
                          </a:solidFill>
                          <a:latin typeface="Helvetica"/>
                          <a:ea typeface="Helvetica"/>
                          <a:cs typeface="Helvetica"/>
                        </a:defRPr>
                      </a:lvl8pPr>
                      <a:lvl9pPr marL="3657600" algn="l" defTabSz="457200" rtl="0" eaLnBrk="1" latinLnBrk="0" hangingPunct="1">
                        <a:defRPr sz="1800" kern="1200">
                          <a:solidFill>
                            <a:schemeClr val="tx1"/>
                          </a:solidFill>
                          <a:latin typeface="Helvetica"/>
                          <a:ea typeface="Helvetica"/>
                          <a:cs typeface="Helvetica"/>
                        </a:defRPr>
                      </a:lvl9pPr>
                    </a:lstStyle>
                    <a:p>
                      <a:pPr marL="57150" lvl="0" indent="0" algn="l">
                        <a:lnSpc>
                          <a:spcPct val="100000"/>
                        </a:lnSpc>
                        <a:spcBef>
                          <a:spcPts val="0"/>
                        </a:spcBef>
                        <a:spcAft>
                          <a:spcPts val="0"/>
                        </a:spcAft>
                        <a:buNone/>
                      </a:pPr>
                      <a:r>
                        <a:rPr lang="en-US" sz="1600" kern="1200">
                          <a:solidFill>
                            <a:schemeClr val="tx1"/>
                          </a:solidFill>
                          <a:effectLst/>
                          <a:latin typeface="Helvetica"/>
                          <a:ea typeface="Helvetica"/>
                          <a:cs typeface="Helvetica"/>
                        </a:rPr>
                        <a:t>Build organisms and bioreactor systems</a:t>
                      </a:r>
                      <a:r>
                        <a:rPr lang="en-US" sz="1600" kern="1200" baseline="0">
                          <a:solidFill>
                            <a:schemeClr val="tx1"/>
                          </a:solidFill>
                          <a:effectLst/>
                          <a:latin typeface="Helvetica"/>
                          <a:ea typeface="Helvetica"/>
                          <a:cs typeface="Helvetica"/>
                        </a:rPr>
                        <a:t> to </a:t>
                      </a:r>
                      <a:r>
                        <a:rPr lang="en-US" sz="1600" kern="1200">
                          <a:solidFill>
                            <a:schemeClr val="tx1"/>
                          </a:solidFill>
                          <a:effectLst/>
                          <a:latin typeface="Helvetica"/>
                          <a:ea typeface="Helvetica"/>
                          <a:cs typeface="Helvetica"/>
                        </a:rPr>
                        <a:t>demonstrate the value of emerging synthetic biology approaches to meet mission demands</a:t>
                      </a:r>
                      <a:r>
                        <a:rPr lang="en-US" sz="1600" kern="1200" baseline="0">
                          <a:solidFill>
                            <a:schemeClr val="tx1"/>
                          </a:solidFill>
                          <a:effectLst/>
                          <a:latin typeface="Helvetica"/>
                          <a:ea typeface="Helvetica"/>
                          <a:cs typeface="Helvetica"/>
                        </a:rPr>
                        <a:t> </a:t>
                      </a:r>
                      <a:r>
                        <a:rPr lang="en-US" sz="1600" kern="1200">
                          <a:solidFill>
                            <a:schemeClr val="tx1"/>
                          </a:solidFill>
                          <a:effectLst/>
                          <a:latin typeface="Helvetica"/>
                          <a:ea typeface="Helvetica"/>
                          <a:cs typeface="Helvetica"/>
                        </a:rPr>
                        <a:t>and support in situ resource utilization.</a:t>
                      </a:r>
                      <a:endParaRPr lang="en-US" sz="1200">
                        <a:latin typeface="Arial"/>
                      </a:endParaRPr>
                    </a:p>
                  </a:txBody>
                  <a:tcPr marL="9494" marR="9494" marT="9494"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Helvetica"/>
                          <a:ea typeface="Helvetica"/>
                          <a:cs typeface="Helvetica"/>
                        </a:defRPr>
                      </a:lvl1pPr>
                      <a:lvl2pPr marL="457200" algn="l" defTabSz="457200" rtl="0" eaLnBrk="1" latinLnBrk="0" hangingPunct="1">
                        <a:defRPr sz="1800" kern="1200">
                          <a:solidFill>
                            <a:schemeClr val="tx1"/>
                          </a:solidFill>
                          <a:latin typeface="Helvetica"/>
                          <a:ea typeface="Helvetica"/>
                          <a:cs typeface="Helvetica"/>
                        </a:defRPr>
                      </a:lvl2pPr>
                      <a:lvl3pPr marL="914400" algn="l" defTabSz="457200" rtl="0" eaLnBrk="1" latinLnBrk="0" hangingPunct="1">
                        <a:defRPr sz="1800" kern="1200">
                          <a:solidFill>
                            <a:schemeClr val="tx1"/>
                          </a:solidFill>
                          <a:latin typeface="Helvetica"/>
                          <a:ea typeface="Helvetica"/>
                          <a:cs typeface="Helvetica"/>
                        </a:defRPr>
                      </a:lvl3pPr>
                      <a:lvl4pPr marL="1371600" algn="l" defTabSz="457200" rtl="0" eaLnBrk="1" latinLnBrk="0" hangingPunct="1">
                        <a:defRPr sz="1800" kern="1200">
                          <a:solidFill>
                            <a:schemeClr val="tx1"/>
                          </a:solidFill>
                          <a:latin typeface="Helvetica"/>
                          <a:ea typeface="Helvetica"/>
                          <a:cs typeface="Helvetica"/>
                        </a:defRPr>
                      </a:lvl4pPr>
                      <a:lvl5pPr marL="1828800" algn="l" defTabSz="457200" rtl="0" eaLnBrk="1" latinLnBrk="0" hangingPunct="1">
                        <a:defRPr sz="1800" kern="1200">
                          <a:solidFill>
                            <a:schemeClr val="tx1"/>
                          </a:solidFill>
                          <a:latin typeface="Helvetica"/>
                          <a:ea typeface="Helvetica"/>
                          <a:cs typeface="Helvetica"/>
                        </a:defRPr>
                      </a:lvl5pPr>
                      <a:lvl6pPr marL="2286000" algn="l" defTabSz="457200" rtl="0" eaLnBrk="1" latinLnBrk="0" hangingPunct="1">
                        <a:defRPr sz="1800" kern="1200">
                          <a:solidFill>
                            <a:schemeClr val="tx1"/>
                          </a:solidFill>
                          <a:latin typeface="Helvetica"/>
                          <a:ea typeface="Helvetica"/>
                          <a:cs typeface="Helvetica"/>
                        </a:defRPr>
                      </a:lvl6pPr>
                      <a:lvl7pPr marL="2743200" algn="l" defTabSz="457200" rtl="0" eaLnBrk="1" latinLnBrk="0" hangingPunct="1">
                        <a:defRPr sz="1800" kern="1200">
                          <a:solidFill>
                            <a:schemeClr val="tx1"/>
                          </a:solidFill>
                          <a:latin typeface="Helvetica"/>
                          <a:ea typeface="Helvetica"/>
                          <a:cs typeface="Helvetica"/>
                        </a:defRPr>
                      </a:lvl7pPr>
                      <a:lvl8pPr marL="3200400" algn="l" defTabSz="457200" rtl="0" eaLnBrk="1" latinLnBrk="0" hangingPunct="1">
                        <a:defRPr sz="1800" kern="1200">
                          <a:solidFill>
                            <a:schemeClr val="tx1"/>
                          </a:solidFill>
                          <a:latin typeface="Helvetica"/>
                          <a:ea typeface="Helvetica"/>
                          <a:cs typeface="Helvetica"/>
                        </a:defRPr>
                      </a:lvl8pPr>
                      <a:lvl9pPr marL="3657600" algn="l" defTabSz="457200" rtl="0" eaLnBrk="1" latinLnBrk="0" hangingPunct="1">
                        <a:defRPr sz="1800" kern="1200">
                          <a:solidFill>
                            <a:schemeClr val="tx1"/>
                          </a:solidFill>
                          <a:latin typeface="Helvetica"/>
                          <a:ea typeface="Helvetica"/>
                          <a:cs typeface="Helvetica"/>
                        </a:defRPr>
                      </a:lvl9pPr>
                    </a:lstStyle>
                    <a:p>
                      <a:pPr algn="ctr" fontAlgn="ctr"/>
                      <a:r>
                        <a:rPr lang="en-US" sz="1400" b="1" i="0" u="none" strike="noStrike">
                          <a:solidFill>
                            <a:schemeClr val="tx1"/>
                          </a:solidFill>
                          <a:effectLst/>
                          <a:latin typeface="Arial"/>
                          <a:cs typeface="Arial"/>
                        </a:rPr>
                        <a:t>Current TRL: 3</a:t>
                      </a:r>
                      <a:endParaRPr lang="en-US" sz="1400" b="1" i="0" u="none" strike="noStrike">
                        <a:solidFill>
                          <a:schemeClr val="tx1"/>
                        </a:solidFill>
                        <a:effectLst/>
                        <a:latin typeface="Arial" panose="020B0604020202020204" pitchFamily="34" charset="0"/>
                        <a:cs typeface="Arial" panose="020B0604020202020204" pitchFamily="34" charset="0"/>
                      </a:endParaRPr>
                    </a:p>
                  </a:txBody>
                  <a:tcPr marL="9494" marR="9494" marT="9494"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
        <p:nvSpPr>
          <p:cNvPr id="9" name="TextBox 8">
            <a:extLst>
              <a:ext uri="{FF2B5EF4-FFF2-40B4-BE49-F238E27FC236}">
                <a16:creationId xmlns:a16="http://schemas.microsoft.com/office/drawing/2014/main" id="{E5BB88E9-EBDB-4ED1-936E-E05F8684571D}"/>
              </a:ext>
            </a:extLst>
          </p:cNvPr>
          <p:cNvSpPr txBox="1"/>
          <p:nvPr/>
        </p:nvSpPr>
        <p:spPr bwMode="auto">
          <a:xfrm>
            <a:off x="6176298" y="4475247"/>
            <a:ext cx="5938154" cy="738664"/>
          </a:xfrm>
          <a:prstGeom prst="rect">
            <a:avLst/>
          </a:prstGeom>
          <a:solidFill>
            <a:schemeClr val="lt1"/>
          </a:solidFill>
          <a:ln w="25400" cap="flat" cmpd="sng" algn="ctr">
            <a:solidFill>
              <a:schemeClr val="bg1"/>
            </a:solidFill>
            <a:prstDash val="solid"/>
            <a:headEnd/>
            <a:tailEnd/>
          </a:ln>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defTabSz="457200"/>
            <a:r>
              <a:rPr lang="en-US" sz="1400" dirty="0" smtClean="0">
                <a:latin typeface="Arial" panose="020B0604020202020204" pitchFamily="34" charset="0"/>
                <a:cs typeface="Arial" panose="020B0604020202020204" pitchFamily="34" charset="0"/>
              </a:rPr>
              <a:t>PPBE package submitted with new proposed milestone schedule due to COVID impacts.  Minimal increase in cost (10k) in FY22, modest increase in out years.  CR reflecting this request is in work</a:t>
            </a:r>
            <a:r>
              <a:rPr lang="en-US" sz="1400" dirty="0" smtClean="0">
                <a:solidFill>
                  <a:srgbClr val="000000"/>
                </a:solidFill>
                <a:latin typeface="Arial" panose="020B0604020202020204" pitchFamily="34" charset="0"/>
                <a:cs typeface="Arial" panose="020B0604020202020204" pitchFamily="34" charset="0"/>
              </a:rPr>
              <a:t>. </a:t>
            </a:r>
            <a:endParaRPr lang="en-US" sz="1400" dirty="0">
              <a:solidFill>
                <a:srgbClr val="000000"/>
              </a:solidFill>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60CC8C33-A872-43A3-913D-4C51268BAB71}"/>
              </a:ext>
            </a:extLst>
          </p:cNvPr>
          <p:cNvSpPr txBox="1"/>
          <p:nvPr/>
        </p:nvSpPr>
        <p:spPr bwMode="auto">
          <a:xfrm>
            <a:off x="-20712" y="1998514"/>
            <a:ext cx="6002126" cy="307777"/>
          </a:xfrm>
          <a:prstGeom prst="rect">
            <a:avLst/>
          </a:prstGeom>
          <a:noFill/>
          <a:ln w="25400" cap="flat" cmpd="sng" algn="ctr">
            <a:noFill/>
            <a:prstDash val="solid"/>
            <a:headEnd/>
            <a:tailEnd/>
          </a:ln>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defTabSz="457200"/>
            <a:r>
              <a:rPr lang="en-US" sz="1400">
                <a:solidFill>
                  <a:srgbClr val="000000"/>
                </a:solidFill>
                <a:latin typeface="Arial" panose="020B0604020202020204" pitchFamily="34" charset="0"/>
                <a:cs typeface="Arial" panose="020B0604020202020204" pitchFamily="34" charset="0"/>
              </a:rPr>
              <a:t>No cost issues at this time. </a:t>
            </a:r>
          </a:p>
        </p:txBody>
      </p:sp>
      <p:sp>
        <p:nvSpPr>
          <p:cNvPr id="5" name="Rectangle 4"/>
          <p:cNvSpPr/>
          <p:nvPr/>
        </p:nvSpPr>
        <p:spPr>
          <a:xfrm>
            <a:off x="6064656" y="1968865"/>
            <a:ext cx="6013778" cy="1384995"/>
          </a:xfrm>
          <a:prstGeom prst="rect">
            <a:avLst/>
          </a:prstGeom>
        </p:spPr>
        <p:txBody>
          <a:bodyPr wrap="square">
            <a:spAutoFit/>
          </a:bodyPr>
          <a:lstStyle/>
          <a:p>
            <a:pPr defTabSz="457200"/>
            <a:r>
              <a:rPr lang="en-US" sz="1400">
                <a:latin typeface="Arial" panose="020B0604020202020204" pitchFamily="34" charset="0"/>
                <a:cs typeface="Arial" panose="020B0604020202020204" pitchFamily="34" charset="0"/>
              </a:rPr>
              <a:t>BioNutrients-2 production pack development and testing, and CO</a:t>
            </a:r>
            <a:r>
              <a:rPr lang="en-US" sz="1400" baseline="-25000">
                <a:latin typeface="Arial" panose="020B0604020202020204" pitchFamily="34" charset="0"/>
                <a:cs typeface="Arial" panose="020B0604020202020204" pitchFamily="34" charset="0"/>
              </a:rPr>
              <a:t>2</a:t>
            </a:r>
            <a:r>
              <a:rPr lang="en-US" sz="1400">
                <a:latin typeface="Arial" panose="020B0604020202020204" pitchFamily="34" charset="0"/>
                <a:cs typeface="Arial" panose="020B0604020202020204" pitchFamily="34" charset="0"/>
              </a:rPr>
              <a:t>-based manufacturing bioreactor and genetic engineering of organisms delayed due to mandatory telework. Lab access has been regained on a limited basis for </a:t>
            </a:r>
            <a:r>
              <a:rPr lang="en-US" sz="1400" err="1">
                <a:latin typeface="Arial" panose="020B0604020202020204" pitchFamily="34" charset="0"/>
                <a:cs typeface="Arial" panose="020B0604020202020204" pitchFamily="34" charset="0"/>
              </a:rPr>
              <a:t>BioNutrients</a:t>
            </a:r>
            <a:r>
              <a:rPr lang="en-US" sz="1400">
                <a:latin typeface="Arial" panose="020B0604020202020204" pitchFamily="34" charset="0"/>
                <a:cs typeface="Arial" panose="020B0604020202020204" pitchFamily="34" charset="0"/>
              </a:rPr>
              <a:t> activities only (Nov 30), and impacts to the schedule of both tasks are ongoing.  </a:t>
            </a:r>
          </a:p>
          <a:p>
            <a:pPr defTabSz="457200"/>
            <a:endParaRPr lang="en-US" sz="1400">
              <a:latin typeface="Arial" panose="020B0604020202020204" pitchFamily="34" charset="0"/>
              <a:cs typeface="Arial" panose="020B0604020202020204" pitchFamily="34" charset="0"/>
            </a:endParaRPr>
          </a:p>
        </p:txBody>
      </p:sp>
      <p:sp>
        <p:nvSpPr>
          <p:cNvPr id="12" name="Rectangle 11"/>
          <p:cNvSpPr/>
          <p:nvPr/>
        </p:nvSpPr>
        <p:spPr>
          <a:xfrm>
            <a:off x="7965" y="4424581"/>
            <a:ext cx="5944773" cy="523220"/>
          </a:xfrm>
          <a:prstGeom prst="rect">
            <a:avLst/>
          </a:prstGeom>
        </p:spPr>
        <p:txBody>
          <a:bodyPr wrap="square">
            <a:spAutoFit/>
          </a:bodyPr>
          <a:lstStyle/>
          <a:p>
            <a:pPr defTabSz="457200"/>
            <a:r>
              <a:rPr lang="en-US" sz="1400" dirty="0">
                <a:solidFill>
                  <a:srgbClr val="000000"/>
                </a:solidFill>
                <a:latin typeface="Arial" panose="020B0604020202020204" pitchFamily="34" charset="0"/>
                <a:cs typeface="Arial" panose="020B0604020202020204" pitchFamily="34" charset="0"/>
              </a:rPr>
              <a:t>No known technical challenges at this point, but schedule </a:t>
            </a:r>
            <a:r>
              <a:rPr lang="en-US" sz="1400" dirty="0" smtClean="0">
                <a:solidFill>
                  <a:srgbClr val="000000"/>
                </a:solidFill>
                <a:latin typeface="Arial" panose="020B0604020202020204" pitchFamily="34" charset="0"/>
                <a:cs typeface="Arial" panose="020B0604020202020204" pitchFamily="34" charset="0"/>
              </a:rPr>
              <a:t>delays </a:t>
            </a:r>
            <a:r>
              <a:rPr lang="en-US" sz="1400" dirty="0">
                <a:solidFill>
                  <a:srgbClr val="000000"/>
                </a:solidFill>
                <a:latin typeface="Arial" panose="020B0604020202020204" pitchFamily="34" charset="0"/>
                <a:cs typeface="Arial" panose="020B0604020202020204" pitchFamily="34" charset="0"/>
              </a:rPr>
              <a:t>are impacting our progress.</a:t>
            </a:r>
          </a:p>
        </p:txBody>
      </p:sp>
      <p:sp>
        <p:nvSpPr>
          <p:cNvPr id="67" name="Slide Number Placeholder 1"/>
          <p:cNvSpPr txBox="1">
            <a:spLocks/>
          </p:cNvSpPr>
          <p:nvPr/>
        </p:nvSpPr>
        <p:spPr>
          <a:xfrm>
            <a:off x="9371252" y="6421086"/>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r"/>
            <a:fld id="{41C508F0-1AA7-8449-B96D-5FDB74B9F69F}" type="slidenum">
              <a:rPr lang="en-US" sz="1200">
                <a:solidFill>
                  <a:prstClr val="black">
                    <a:tint val="75000"/>
                  </a:prstClr>
                </a:solidFill>
                <a:latin typeface="Calibri" panose="020F0502020204030204"/>
              </a:rPr>
              <a:pPr lvl="0" algn="r"/>
              <a:t>4</a:t>
            </a:fld>
            <a:endParaRPr lang="en-US" sz="1200">
              <a:solidFill>
                <a:prstClr val="black">
                  <a:tint val="75000"/>
                </a:prstClr>
              </a:solidFill>
              <a:latin typeface="Calibri" panose="020F0502020204030204"/>
            </a:endParaRPr>
          </a:p>
        </p:txBody>
      </p:sp>
      <p:sp>
        <p:nvSpPr>
          <p:cNvPr id="70" name="TextBox 69"/>
          <p:cNvSpPr txBox="1"/>
          <p:nvPr/>
        </p:nvSpPr>
        <p:spPr bwMode="auto">
          <a:xfrm>
            <a:off x="4239404" y="4189695"/>
            <a:ext cx="1538987" cy="246221"/>
          </a:xfrm>
          <a:prstGeom prst="rect">
            <a:avLst/>
          </a:prstGeom>
          <a:noFill/>
          <a:ln>
            <a:noFill/>
            <a:headEnd/>
            <a:tailEnd/>
          </a:ln>
        </p:spPr>
        <p:style>
          <a:lnRef idx="2">
            <a:schemeClr val="dk1"/>
          </a:lnRef>
          <a:fillRef idx="1">
            <a:schemeClr val="lt1"/>
          </a:fillRef>
          <a:effectRef idx="0">
            <a:schemeClr val="dk1"/>
          </a:effectRef>
          <a:fontRef idx="minor">
            <a:schemeClr val="dk1"/>
          </a:fontRef>
        </p:style>
        <p:txBody>
          <a:bodyPr wrap="square" rtlCol="0">
            <a:spAutoFit/>
          </a:bodyPr>
          <a:lstStyle/>
          <a:p>
            <a:pPr algn="ctr">
              <a:spcBef>
                <a:spcPts val="0"/>
              </a:spcBef>
            </a:pPr>
            <a:r>
              <a:rPr lang="en-US" sz="1000" b="1" u="sng"/>
              <a:t>Monthly Trend</a:t>
            </a:r>
          </a:p>
        </p:txBody>
      </p:sp>
      <p:sp>
        <p:nvSpPr>
          <p:cNvPr id="77" name="Rectangle 22"/>
          <p:cNvSpPr>
            <a:spLocks noChangeArrowheads="1"/>
          </p:cNvSpPr>
          <p:nvPr/>
        </p:nvSpPr>
        <p:spPr bwMode="auto">
          <a:xfrm>
            <a:off x="10513337" y="3926712"/>
            <a:ext cx="279207" cy="306775"/>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gn="ctr" fontAlgn="base">
              <a:spcBef>
                <a:spcPct val="0"/>
              </a:spcBef>
              <a:spcAft>
                <a:spcPct val="0"/>
              </a:spcAft>
              <a:defRPr/>
            </a:pPr>
            <a:endParaRPr lang="en-US" b="1">
              <a:solidFill>
                <a:srgbClr val="FFFFFF"/>
              </a:solidFill>
              <a:latin typeface="Arial"/>
              <a:cs typeface="Arial" panose="020B0604020202020204" pitchFamily="34" charset="0"/>
            </a:endParaRPr>
          </a:p>
        </p:txBody>
      </p:sp>
      <p:grpSp>
        <p:nvGrpSpPr>
          <p:cNvPr id="78" name="Group 77"/>
          <p:cNvGrpSpPr/>
          <p:nvPr/>
        </p:nvGrpSpPr>
        <p:grpSpPr>
          <a:xfrm>
            <a:off x="10844937" y="3926306"/>
            <a:ext cx="1259780" cy="315293"/>
            <a:chOff x="4746292" y="1747994"/>
            <a:chExt cx="1259780" cy="315293"/>
          </a:xfrm>
        </p:grpSpPr>
        <p:grpSp>
          <p:nvGrpSpPr>
            <p:cNvPr id="83" name="Group 82"/>
            <p:cNvGrpSpPr/>
            <p:nvPr/>
          </p:nvGrpSpPr>
          <p:grpSpPr>
            <a:xfrm>
              <a:off x="4746292" y="1747994"/>
              <a:ext cx="904138" cy="306776"/>
              <a:chOff x="3258188" y="1783066"/>
              <a:chExt cx="1233766" cy="381001"/>
            </a:xfrm>
          </p:grpSpPr>
          <p:sp>
            <p:nvSpPr>
              <p:cNvPr id="85" name="Rectangle 22"/>
              <p:cNvSpPr>
                <a:spLocks noChangeArrowheads="1"/>
              </p:cNvSpPr>
              <p:nvPr/>
            </p:nvSpPr>
            <p:spPr bwMode="auto">
              <a:xfrm>
                <a:off x="4110954" y="1783067"/>
                <a:ext cx="381000" cy="38100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gn="ctr" fontAlgn="base">
                  <a:spcBef>
                    <a:spcPct val="0"/>
                  </a:spcBef>
                  <a:spcAft>
                    <a:spcPct val="0"/>
                  </a:spcAft>
                  <a:defRPr/>
                </a:pPr>
                <a:endParaRPr lang="en-US" b="1">
                  <a:solidFill>
                    <a:srgbClr val="FFFFFF"/>
                  </a:solidFill>
                  <a:latin typeface="Arial"/>
                  <a:cs typeface="Arial" panose="020B0604020202020204" pitchFamily="34" charset="0"/>
                </a:endParaRPr>
              </a:p>
            </p:txBody>
          </p:sp>
          <p:sp>
            <p:nvSpPr>
              <p:cNvPr id="86" name="Rectangle 85"/>
              <p:cNvSpPr>
                <a:spLocks noChangeArrowheads="1"/>
              </p:cNvSpPr>
              <p:nvPr/>
            </p:nvSpPr>
            <p:spPr bwMode="auto">
              <a:xfrm>
                <a:off x="3258188" y="1783067"/>
                <a:ext cx="381000" cy="381000"/>
              </a:xfrm>
              <a:prstGeom prst="rect">
                <a:avLst/>
              </a:prstGeom>
              <a:solidFill>
                <a:srgbClr val="FFFF00"/>
              </a:solidFill>
              <a:ln w="9525">
                <a:solidFill>
                  <a:schemeClr val="tx1"/>
                </a:solidFill>
                <a:miter lim="800000"/>
                <a:headEnd/>
                <a:tailEnd/>
              </a:ln>
            </p:spPr>
            <p:txBody>
              <a:bodyPr wrap="none" anchor="ctr">
                <a:prstTxWarp prst="textNoShape">
                  <a:avLst/>
                </a:prstTxWarp>
              </a:bodyPr>
              <a:lstStyle/>
              <a:p>
                <a:pPr algn="ctr" fontAlgn="base">
                  <a:spcBef>
                    <a:spcPct val="0"/>
                  </a:spcBef>
                  <a:spcAft>
                    <a:spcPct val="0"/>
                  </a:spcAft>
                  <a:defRPr/>
                </a:pPr>
                <a:r>
                  <a:rPr lang="en-US" b="1">
                    <a:solidFill>
                      <a:srgbClr val="000000"/>
                    </a:solidFill>
                    <a:latin typeface="Arial"/>
                    <a:cs typeface="Arial" panose="020B0604020202020204" pitchFamily="34" charset="0"/>
                  </a:rPr>
                  <a:t>Y</a:t>
                </a:r>
              </a:p>
            </p:txBody>
          </p:sp>
          <p:sp>
            <p:nvSpPr>
              <p:cNvPr id="87" name="Rectangle 22"/>
              <p:cNvSpPr>
                <a:spLocks noChangeArrowheads="1"/>
              </p:cNvSpPr>
              <p:nvPr/>
            </p:nvSpPr>
            <p:spPr bwMode="auto">
              <a:xfrm>
                <a:off x="3684571" y="1783066"/>
                <a:ext cx="380999" cy="381000"/>
              </a:xfrm>
              <a:prstGeom prst="rect">
                <a:avLst/>
              </a:prstGeom>
              <a:solidFill>
                <a:srgbClr val="FFFF00"/>
              </a:solidFill>
              <a:ln w="9525">
                <a:solidFill>
                  <a:schemeClr val="tx1"/>
                </a:solidFill>
                <a:miter lim="800000"/>
                <a:headEnd/>
                <a:tailEnd/>
              </a:ln>
            </p:spPr>
            <p:txBody>
              <a:bodyPr wrap="none" anchor="ctr">
                <a:prstTxWarp prst="textNoShape">
                  <a:avLst/>
                </a:prstTxWarp>
              </a:bodyPr>
              <a:lstStyle/>
              <a:p>
                <a:pPr algn="ctr" fontAlgn="base">
                  <a:spcBef>
                    <a:spcPct val="0"/>
                  </a:spcBef>
                  <a:spcAft>
                    <a:spcPct val="0"/>
                  </a:spcAft>
                  <a:defRPr/>
                </a:pPr>
                <a:r>
                  <a:rPr lang="en-US" b="1">
                    <a:solidFill>
                      <a:srgbClr val="000000"/>
                    </a:solidFill>
                    <a:latin typeface="Arial"/>
                    <a:cs typeface="Arial" panose="020B0604020202020204" pitchFamily="34" charset="0"/>
                  </a:rPr>
                  <a:t>Y</a:t>
                </a:r>
              </a:p>
            </p:txBody>
          </p:sp>
        </p:grpSp>
        <p:sp>
          <p:nvSpPr>
            <p:cNvPr id="80" name="Right Arrow 55">
              <a:extLst>
                <a:ext uri="{FF2B5EF4-FFF2-40B4-BE49-F238E27FC236}">
                  <a16:creationId xmlns:a16="http://schemas.microsoft.com/office/drawing/2014/main" id="{FED49F0E-943D-4095-963B-C821A20C1A05}"/>
                </a:ext>
              </a:extLst>
            </p:cNvPr>
            <p:cNvSpPr/>
            <p:nvPr/>
          </p:nvSpPr>
          <p:spPr bwMode="auto">
            <a:xfrm>
              <a:off x="5725596" y="1768296"/>
              <a:ext cx="280476" cy="294991"/>
            </a:xfrm>
            <a:prstGeom prst="rightArrow">
              <a:avLst/>
            </a:prstGeom>
            <a:no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en-US" sz="2400">
                <a:solidFill>
                  <a:srgbClr val="000000"/>
                </a:solidFill>
                <a:latin typeface="Arial" pitchFamily="34" charset="0"/>
                <a:cs typeface="Arial"/>
              </a:endParaRPr>
            </a:p>
          </p:txBody>
        </p:sp>
      </p:grpSp>
      <p:sp>
        <p:nvSpPr>
          <p:cNvPr id="76" name="TextBox 75"/>
          <p:cNvSpPr txBox="1"/>
          <p:nvPr/>
        </p:nvSpPr>
        <p:spPr bwMode="auto">
          <a:xfrm>
            <a:off x="10346838" y="4193856"/>
            <a:ext cx="1538987" cy="246221"/>
          </a:xfrm>
          <a:prstGeom prst="rect">
            <a:avLst/>
          </a:prstGeom>
          <a:noFill/>
          <a:ln>
            <a:noFill/>
            <a:headEnd/>
            <a:tailEnd/>
          </a:ln>
        </p:spPr>
        <p:style>
          <a:lnRef idx="2">
            <a:schemeClr val="dk1"/>
          </a:lnRef>
          <a:fillRef idx="1">
            <a:schemeClr val="lt1"/>
          </a:fillRef>
          <a:effectRef idx="0">
            <a:schemeClr val="dk1"/>
          </a:effectRef>
          <a:fontRef idx="minor">
            <a:schemeClr val="dk1"/>
          </a:fontRef>
        </p:style>
        <p:txBody>
          <a:bodyPr wrap="square" rtlCol="0">
            <a:spAutoFit/>
          </a:bodyPr>
          <a:lstStyle/>
          <a:p>
            <a:pPr algn="ctr">
              <a:spcBef>
                <a:spcPts val="0"/>
              </a:spcBef>
            </a:pPr>
            <a:r>
              <a:rPr lang="en-US" sz="1000" b="1" u="sng"/>
              <a:t>Monthly Trend</a:t>
            </a:r>
          </a:p>
        </p:txBody>
      </p:sp>
      <p:sp>
        <p:nvSpPr>
          <p:cNvPr id="135" name="Right Arrow 55">
            <a:extLst>
              <a:ext uri="{FF2B5EF4-FFF2-40B4-BE49-F238E27FC236}">
                <a16:creationId xmlns:a16="http://schemas.microsoft.com/office/drawing/2014/main" id="{FED49F0E-943D-4095-963B-C821A20C1A05}"/>
              </a:ext>
            </a:extLst>
          </p:cNvPr>
          <p:cNvSpPr/>
          <p:nvPr/>
        </p:nvSpPr>
        <p:spPr bwMode="auto">
          <a:xfrm>
            <a:off x="11827457" y="1532548"/>
            <a:ext cx="280476" cy="294991"/>
          </a:xfrm>
          <a:prstGeom prst="rightArrow">
            <a:avLst/>
          </a:prstGeom>
          <a:no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en-US" sz="2400">
              <a:latin typeface="Arial" pitchFamily="34" charset="0"/>
              <a:cs typeface="Arial"/>
            </a:endParaRPr>
          </a:p>
        </p:txBody>
      </p:sp>
      <p:sp>
        <p:nvSpPr>
          <p:cNvPr id="90" name="TextBox 89"/>
          <p:cNvSpPr txBox="1"/>
          <p:nvPr/>
        </p:nvSpPr>
        <p:spPr bwMode="auto">
          <a:xfrm>
            <a:off x="10350054" y="1779796"/>
            <a:ext cx="1538987" cy="246221"/>
          </a:xfrm>
          <a:prstGeom prst="rect">
            <a:avLst/>
          </a:prstGeom>
          <a:noFill/>
          <a:ln>
            <a:noFill/>
            <a:headEnd/>
            <a:tailEnd/>
          </a:ln>
        </p:spPr>
        <p:style>
          <a:lnRef idx="2">
            <a:schemeClr val="dk1"/>
          </a:lnRef>
          <a:fillRef idx="1">
            <a:schemeClr val="lt1"/>
          </a:fillRef>
          <a:effectRef idx="0">
            <a:schemeClr val="dk1"/>
          </a:effectRef>
          <a:fontRef idx="minor">
            <a:schemeClr val="dk1"/>
          </a:fontRef>
        </p:style>
        <p:txBody>
          <a:bodyPr wrap="square" rtlCol="0">
            <a:spAutoFit/>
          </a:bodyPr>
          <a:lstStyle/>
          <a:p>
            <a:pPr algn="ctr">
              <a:spcBef>
                <a:spcPts val="0"/>
              </a:spcBef>
            </a:pPr>
            <a:r>
              <a:rPr lang="en-US" sz="1000" b="1" u="sng"/>
              <a:t>Monthly Trend</a:t>
            </a:r>
          </a:p>
        </p:txBody>
      </p:sp>
      <p:sp>
        <p:nvSpPr>
          <p:cNvPr id="144" name="Rectangle 22"/>
          <p:cNvSpPr>
            <a:spLocks noChangeArrowheads="1"/>
          </p:cNvSpPr>
          <p:nvPr/>
        </p:nvSpPr>
        <p:spPr bwMode="auto">
          <a:xfrm>
            <a:off x="4473276" y="1522747"/>
            <a:ext cx="279207" cy="306775"/>
          </a:xfrm>
          <a:prstGeom prst="rect">
            <a:avLst/>
          </a:prstGeom>
          <a:solidFill>
            <a:schemeClr val="accent6"/>
          </a:solidFill>
          <a:ln w="9525">
            <a:solidFill>
              <a:schemeClr val="tx1"/>
            </a:solidFill>
            <a:miter lim="800000"/>
            <a:headEnd/>
            <a:tailEnd/>
          </a:ln>
        </p:spPr>
        <p:txBody>
          <a:bodyPr wrap="none" anchor="ctr">
            <a:prstTxWarp prst="textNoShape">
              <a:avLst/>
            </a:prstTxWarp>
          </a:bodyPr>
          <a:lstStyle/>
          <a:p>
            <a:pPr algn="ctr" fontAlgn="base">
              <a:spcBef>
                <a:spcPct val="0"/>
              </a:spcBef>
              <a:spcAft>
                <a:spcPct val="0"/>
              </a:spcAft>
              <a:defRPr/>
            </a:pPr>
            <a:r>
              <a:rPr lang="en-US" b="1">
                <a:latin typeface="Arial"/>
                <a:cs typeface="Arial" panose="020B0604020202020204" pitchFamily="34" charset="0"/>
              </a:rPr>
              <a:t>G</a:t>
            </a:r>
          </a:p>
        </p:txBody>
      </p:sp>
      <p:grpSp>
        <p:nvGrpSpPr>
          <p:cNvPr id="148" name="Group 147"/>
          <p:cNvGrpSpPr/>
          <p:nvPr/>
        </p:nvGrpSpPr>
        <p:grpSpPr>
          <a:xfrm>
            <a:off x="4804876" y="1522341"/>
            <a:ext cx="904138" cy="306776"/>
            <a:chOff x="3258188" y="1783066"/>
            <a:chExt cx="1233766" cy="381001"/>
          </a:xfrm>
        </p:grpSpPr>
        <p:sp>
          <p:nvSpPr>
            <p:cNvPr id="150" name="Rectangle 22"/>
            <p:cNvSpPr>
              <a:spLocks noChangeArrowheads="1"/>
            </p:cNvSpPr>
            <p:nvPr/>
          </p:nvSpPr>
          <p:spPr bwMode="auto">
            <a:xfrm>
              <a:off x="4110954" y="1783067"/>
              <a:ext cx="381000" cy="381000"/>
            </a:xfrm>
            <a:prstGeom prst="rect">
              <a:avLst/>
            </a:prstGeom>
            <a:solidFill>
              <a:schemeClr val="accent6"/>
            </a:solidFill>
            <a:ln w="9525">
              <a:solidFill>
                <a:schemeClr val="tx1"/>
              </a:solidFill>
              <a:miter lim="800000"/>
              <a:headEnd/>
              <a:tailEnd/>
            </a:ln>
          </p:spPr>
          <p:txBody>
            <a:bodyPr wrap="none" anchor="ctr">
              <a:prstTxWarp prst="textNoShape">
                <a:avLst/>
              </a:prstTxWarp>
            </a:bodyPr>
            <a:lstStyle/>
            <a:p>
              <a:pPr algn="ctr" fontAlgn="base">
                <a:spcBef>
                  <a:spcPct val="0"/>
                </a:spcBef>
                <a:spcAft>
                  <a:spcPct val="0"/>
                </a:spcAft>
                <a:defRPr/>
              </a:pPr>
              <a:r>
                <a:rPr lang="en-US" b="1">
                  <a:latin typeface="Arial"/>
                  <a:cs typeface="Arial" panose="020B0604020202020204" pitchFamily="34" charset="0"/>
                </a:rPr>
                <a:t>G</a:t>
              </a:r>
            </a:p>
          </p:txBody>
        </p:sp>
        <p:sp>
          <p:nvSpPr>
            <p:cNvPr id="151" name="Rectangle 150"/>
            <p:cNvSpPr>
              <a:spLocks noChangeArrowheads="1"/>
            </p:cNvSpPr>
            <p:nvPr/>
          </p:nvSpPr>
          <p:spPr bwMode="auto">
            <a:xfrm>
              <a:off x="3258188" y="1783067"/>
              <a:ext cx="381000" cy="381000"/>
            </a:xfrm>
            <a:prstGeom prst="rect">
              <a:avLst/>
            </a:prstGeom>
            <a:solidFill>
              <a:schemeClr val="accent6"/>
            </a:solidFill>
            <a:ln w="9525">
              <a:solidFill>
                <a:schemeClr val="tx1"/>
              </a:solidFill>
              <a:miter lim="800000"/>
              <a:headEnd/>
              <a:tailEnd/>
            </a:ln>
          </p:spPr>
          <p:txBody>
            <a:bodyPr wrap="none" anchor="ctr">
              <a:prstTxWarp prst="textNoShape">
                <a:avLst/>
              </a:prstTxWarp>
            </a:bodyPr>
            <a:lstStyle/>
            <a:p>
              <a:pPr algn="ctr" fontAlgn="base">
                <a:spcBef>
                  <a:spcPct val="0"/>
                </a:spcBef>
                <a:spcAft>
                  <a:spcPct val="0"/>
                </a:spcAft>
                <a:defRPr/>
              </a:pPr>
              <a:r>
                <a:rPr lang="en-US" b="1">
                  <a:solidFill>
                    <a:srgbClr val="000000"/>
                  </a:solidFill>
                  <a:latin typeface="Arial"/>
                  <a:cs typeface="Arial" panose="020B0604020202020204" pitchFamily="34" charset="0"/>
                </a:rPr>
                <a:t>G</a:t>
              </a:r>
            </a:p>
          </p:txBody>
        </p:sp>
        <p:sp>
          <p:nvSpPr>
            <p:cNvPr id="152" name="Rectangle 22"/>
            <p:cNvSpPr>
              <a:spLocks noChangeArrowheads="1"/>
            </p:cNvSpPr>
            <p:nvPr/>
          </p:nvSpPr>
          <p:spPr bwMode="auto">
            <a:xfrm>
              <a:off x="3684571" y="1783066"/>
              <a:ext cx="380999" cy="381000"/>
            </a:xfrm>
            <a:prstGeom prst="rect">
              <a:avLst/>
            </a:prstGeom>
            <a:solidFill>
              <a:schemeClr val="accent6"/>
            </a:solidFill>
            <a:ln w="9525">
              <a:solidFill>
                <a:schemeClr val="tx1"/>
              </a:solidFill>
              <a:miter lim="800000"/>
              <a:headEnd/>
              <a:tailEnd/>
            </a:ln>
          </p:spPr>
          <p:txBody>
            <a:bodyPr wrap="none" anchor="ctr">
              <a:prstTxWarp prst="textNoShape">
                <a:avLst/>
              </a:prstTxWarp>
            </a:bodyPr>
            <a:lstStyle/>
            <a:p>
              <a:pPr algn="ctr" fontAlgn="base">
                <a:spcBef>
                  <a:spcPct val="0"/>
                </a:spcBef>
                <a:spcAft>
                  <a:spcPct val="0"/>
                </a:spcAft>
                <a:defRPr/>
              </a:pPr>
              <a:r>
                <a:rPr lang="en-US" b="1">
                  <a:solidFill>
                    <a:srgbClr val="000000"/>
                  </a:solidFill>
                  <a:latin typeface="Arial"/>
                  <a:cs typeface="Arial" panose="020B0604020202020204" pitchFamily="34" charset="0"/>
                </a:rPr>
                <a:t>G</a:t>
              </a:r>
            </a:p>
          </p:txBody>
        </p:sp>
      </p:grpSp>
      <p:sp>
        <p:nvSpPr>
          <p:cNvPr id="147" name="Right Arrow 55">
            <a:extLst>
              <a:ext uri="{FF2B5EF4-FFF2-40B4-BE49-F238E27FC236}">
                <a16:creationId xmlns:a16="http://schemas.microsoft.com/office/drawing/2014/main" id="{FED49F0E-943D-4095-963B-C821A20C1A05}"/>
              </a:ext>
            </a:extLst>
          </p:cNvPr>
          <p:cNvSpPr/>
          <p:nvPr/>
        </p:nvSpPr>
        <p:spPr bwMode="auto">
          <a:xfrm>
            <a:off x="5784180" y="1542643"/>
            <a:ext cx="280476" cy="294991"/>
          </a:xfrm>
          <a:prstGeom prst="rightArrow">
            <a:avLst/>
          </a:prstGeom>
          <a:no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en-US" sz="2400">
              <a:solidFill>
                <a:srgbClr val="000000"/>
              </a:solidFill>
              <a:latin typeface="Arial" pitchFamily="34" charset="0"/>
              <a:cs typeface="Arial"/>
            </a:endParaRPr>
          </a:p>
        </p:txBody>
      </p:sp>
      <p:sp>
        <p:nvSpPr>
          <p:cNvPr id="143" name="TextBox 142"/>
          <p:cNvSpPr txBox="1"/>
          <p:nvPr/>
        </p:nvSpPr>
        <p:spPr bwMode="auto">
          <a:xfrm>
            <a:off x="4306777" y="1789891"/>
            <a:ext cx="1538987" cy="246221"/>
          </a:xfrm>
          <a:prstGeom prst="rect">
            <a:avLst/>
          </a:prstGeom>
          <a:noFill/>
          <a:ln>
            <a:noFill/>
            <a:headEnd/>
            <a:tailEnd/>
          </a:ln>
        </p:spPr>
        <p:style>
          <a:lnRef idx="2">
            <a:schemeClr val="dk1"/>
          </a:lnRef>
          <a:fillRef idx="1">
            <a:schemeClr val="lt1"/>
          </a:fillRef>
          <a:effectRef idx="0">
            <a:schemeClr val="dk1"/>
          </a:effectRef>
          <a:fontRef idx="minor">
            <a:schemeClr val="dk1"/>
          </a:fontRef>
        </p:style>
        <p:txBody>
          <a:bodyPr wrap="square" rtlCol="0">
            <a:spAutoFit/>
          </a:bodyPr>
          <a:lstStyle/>
          <a:p>
            <a:pPr algn="ctr">
              <a:spcBef>
                <a:spcPts val="0"/>
              </a:spcBef>
            </a:pPr>
            <a:r>
              <a:rPr lang="en-US" sz="1000" b="1" u="sng"/>
              <a:t>Monthly Trend</a:t>
            </a:r>
          </a:p>
        </p:txBody>
      </p:sp>
      <p:sp>
        <p:nvSpPr>
          <p:cNvPr id="59" name="Rectangle 22"/>
          <p:cNvSpPr>
            <a:spLocks noChangeArrowheads="1"/>
          </p:cNvSpPr>
          <p:nvPr/>
        </p:nvSpPr>
        <p:spPr bwMode="auto">
          <a:xfrm>
            <a:off x="10557460" y="1518285"/>
            <a:ext cx="279207" cy="306775"/>
          </a:xfrm>
          <a:prstGeom prst="rect">
            <a:avLst/>
          </a:prstGeom>
          <a:solidFill>
            <a:schemeClr val="accent6"/>
          </a:solidFill>
          <a:ln w="9525">
            <a:solidFill>
              <a:schemeClr val="tx1"/>
            </a:solidFill>
            <a:miter lim="800000"/>
            <a:headEnd/>
            <a:tailEnd/>
          </a:ln>
        </p:spPr>
        <p:txBody>
          <a:bodyPr wrap="none" anchor="ctr">
            <a:prstTxWarp prst="textNoShape">
              <a:avLst/>
            </a:prstTxWarp>
          </a:bodyPr>
          <a:lstStyle/>
          <a:p>
            <a:pPr algn="ctr" fontAlgn="base">
              <a:spcBef>
                <a:spcPct val="0"/>
              </a:spcBef>
              <a:spcAft>
                <a:spcPct val="0"/>
              </a:spcAft>
              <a:defRPr/>
            </a:pPr>
            <a:r>
              <a:rPr lang="en-US" b="1">
                <a:latin typeface="Arial"/>
                <a:cs typeface="Arial" panose="020B0604020202020204" pitchFamily="34" charset="0"/>
              </a:rPr>
              <a:t>G</a:t>
            </a:r>
          </a:p>
        </p:txBody>
      </p:sp>
      <p:grpSp>
        <p:nvGrpSpPr>
          <p:cNvPr id="60" name="Group 59"/>
          <p:cNvGrpSpPr/>
          <p:nvPr/>
        </p:nvGrpSpPr>
        <p:grpSpPr>
          <a:xfrm>
            <a:off x="10866418" y="1518163"/>
            <a:ext cx="904138" cy="306776"/>
            <a:chOff x="3258188" y="1783066"/>
            <a:chExt cx="1233766" cy="381001"/>
          </a:xfrm>
        </p:grpSpPr>
        <p:sp>
          <p:nvSpPr>
            <p:cNvPr id="61" name="Rectangle 22"/>
            <p:cNvSpPr>
              <a:spLocks noChangeArrowheads="1"/>
            </p:cNvSpPr>
            <p:nvPr/>
          </p:nvSpPr>
          <p:spPr bwMode="auto">
            <a:xfrm>
              <a:off x="4110954" y="1783067"/>
              <a:ext cx="381000" cy="381000"/>
            </a:xfrm>
            <a:prstGeom prst="rect">
              <a:avLst/>
            </a:prstGeom>
            <a:solidFill>
              <a:srgbClr val="FFFF00"/>
            </a:solidFill>
            <a:ln w="9525">
              <a:solidFill>
                <a:schemeClr val="tx1"/>
              </a:solidFill>
              <a:miter lim="800000"/>
              <a:headEnd/>
              <a:tailEnd/>
            </a:ln>
          </p:spPr>
          <p:txBody>
            <a:bodyPr wrap="none" anchor="ctr">
              <a:prstTxWarp prst="textNoShape">
                <a:avLst/>
              </a:prstTxWarp>
            </a:bodyPr>
            <a:lstStyle/>
            <a:p>
              <a:pPr algn="ctr" fontAlgn="base">
                <a:spcBef>
                  <a:spcPct val="0"/>
                </a:spcBef>
                <a:spcAft>
                  <a:spcPct val="0"/>
                </a:spcAft>
                <a:defRPr/>
              </a:pPr>
              <a:r>
                <a:rPr lang="en-US" b="1">
                  <a:latin typeface="Arial"/>
                  <a:cs typeface="Arial" panose="020B0604020202020204" pitchFamily="34" charset="0"/>
                </a:rPr>
                <a:t>Y</a:t>
              </a:r>
            </a:p>
          </p:txBody>
        </p:sp>
        <p:sp>
          <p:nvSpPr>
            <p:cNvPr id="62" name="Rectangle 61"/>
            <p:cNvSpPr>
              <a:spLocks noChangeArrowheads="1"/>
            </p:cNvSpPr>
            <p:nvPr/>
          </p:nvSpPr>
          <p:spPr bwMode="auto">
            <a:xfrm>
              <a:off x="3258188" y="1783067"/>
              <a:ext cx="381000" cy="381000"/>
            </a:xfrm>
            <a:prstGeom prst="rect">
              <a:avLst/>
            </a:prstGeom>
            <a:solidFill>
              <a:schemeClr val="accent6"/>
            </a:solidFill>
            <a:ln w="9525">
              <a:solidFill>
                <a:schemeClr val="tx1"/>
              </a:solidFill>
              <a:miter lim="800000"/>
              <a:headEnd/>
              <a:tailEnd/>
            </a:ln>
          </p:spPr>
          <p:txBody>
            <a:bodyPr wrap="none" anchor="ctr">
              <a:prstTxWarp prst="textNoShape">
                <a:avLst/>
              </a:prstTxWarp>
            </a:bodyPr>
            <a:lstStyle/>
            <a:p>
              <a:pPr algn="ctr" fontAlgn="base">
                <a:spcBef>
                  <a:spcPct val="0"/>
                </a:spcBef>
                <a:spcAft>
                  <a:spcPct val="0"/>
                </a:spcAft>
                <a:defRPr/>
              </a:pPr>
              <a:r>
                <a:rPr lang="en-US" b="1">
                  <a:solidFill>
                    <a:srgbClr val="000000"/>
                  </a:solidFill>
                  <a:latin typeface="Arial"/>
                  <a:cs typeface="Arial" panose="020B0604020202020204" pitchFamily="34" charset="0"/>
                </a:rPr>
                <a:t>G</a:t>
              </a:r>
            </a:p>
          </p:txBody>
        </p:sp>
        <p:sp>
          <p:nvSpPr>
            <p:cNvPr id="63" name="Rectangle 22"/>
            <p:cNvSpPr>
              <a:spLocks noChangeArrowheads="1"/>
            </p:cNvSpPr>
            <p:nvPr/>
          </p:nvSpPr>
          <p:spPr bwMode="auto">
            <a:xfrm>
              <a:off x="3684571" y="1783066"/>
              <a:ext cx="380999" cy="381000"/>
            </a:xfrm>
            <a:prstGeom prst="rect">
              <a:avLst/>
            </a:prstGeom>
            <a:solidFill>
              <a:srgbClr val="FFFF00"/>
            </a:solidFill>
            <a:ln w="9525">
              <a:solidFill>
                <a:schemeClr val="tx1"/>
              </a:solidFill>
              <a:miter lim="800000"/>
              <a:headEnd/>
              <a:tailEnd/>
            </a:ln>
          </p:spPr>
          <p:txBody>
            <a:bodyPr wrap="none" anchor="ctr">
              <a:prstTxWarp prst="textNoShape">
                <a:avLst/>
              </a:prstTxWarp>
            </a:bodyPr>
            <a:lstStyle/>
            <a:p>
              <a:pPr algn="ctr" fontAlgn="base">
                <a:spcBef>
                  <a:spcPct val="0"/>
                </a:spcBef>
                <a:spcAft>
                  <a:spcPct val="0"/>
                </a:spcAft>
                <a:defRPr/>
              </a:pPr>
              <a:r>
                <a:rPr lang="en-US" b="1">
                  <a:solidFill>
                    <a:srgbClr val="000000"/>
                  </a:solidFill>
                  <a:latin typeface="Arial"/>
                  <a:cs typeface="Arial" panose="020B0604020202020204" pitchFamily="34" charset="0"/>
                </a:rPr>
                <a:t>Y</a:t>
              </a:r>
            </a:p>
          </p:txBody>
        </p:sp>
      </p:grpSp>
      <p:grpSp>
        <p:nvGrpSpPr>
          <p:cNvPr id="6" name="Group 5"/>
          <p:cNvGrpSpPr/>
          <p:nvPr/>
        </p:nvGrpSpPr>
        <p:grpSpPr>
          <a:xfrm>
            <a:off x="10528149" y="3920638"/>
            <a:ext cx="1220944" cy="315588"/>
            <a:chOff x="6378674" y="5349209"/>
            <a:chExt cx="1220944" cy="315588"/>
          </a:xfrm>
        </p:grpSpPr>
        <p:sp>
          <p:nvSpPr>
            <p:cNvPr id="64" name="Rectangle 22"/>
            <p:cNvSpPr>
              <a:spLocks noChangeArrowheads="1"/>
            </p:cNvSpPr>
            <p:nvPr/>
          </p:nvSpPr>
          <p:spPr bwMode="auto">
            <a:xfrm>
              <a:off x="6697623" y="5354877"/>
              <a:ext cx="279207" cy="306775"/>
            </a:xfrm>
            <a:prstGeom prst="rect">
              <a:avLst/>
            </a:prstGeom>
            <a:solidFill>
              <a:schemeClr val="accent6"/>
            </a:solidFill>
            <a:ln w="9525">
              <a:solidFill>
                <a:schemeClr val="tx1"/>
              </a:solidFill>
              <a:miter lim="800000"/>
              <a:headEnd/>
              <a:tailEnd/>
            </a:ln>
          </p:spPr>
          <p:txBody>
            <a:bodyPr wrap="none" anchor="ctr">
              <a:prstTxWarp prst="textNoShape">
                <a:avLst/>
              </a:prstTxWarp>
            </a:bodyPr>
            <a:lstStyle/>
            <a:p>
              <a:pPr algn="ctr" fontAlgn="base">
                <a:spcBef>
                  <a:spcPct val="0"/>
                </a:spcBef>
                <a:spcAft>
                  <a:spcPct val="0"/>
                </a:spcAft>
                <a:defRPr/>
              </a:pPr>
              <a:r>
                <a:rPr lang="en-US" b="1">
                  <a:latin typeface="Arial"/>
                  <a:cs typeface="Arial" panose="020B0604020202020204" pitchFamily="34" charset="0"/>
                </a:rPr>
                <a:t>G</a:t>
              </a:r>
            </a:p>
          </p:txBody>
        </p:sp>
        <p:grpSp>
          <p:nvGrpSpPr>
            <p:cNvPr id="65" name="Group 64"/>
            <p:cNvGrpSpPr/>
            <p:nvPr/>
          </p:nvGrpSpPr>
          <p:grpSpPr>
            <a:xfrm>
              <a:off x="6378674" y="5349209"/>
              <a:ext cx="1220944" cy="315588"/>
              <a:chOff x="4989831" y="1879724"/>
              <a:chExt cx="1666071" cy="391945"/>
            </a:xfrm>
          </p:grpSpPr>
          <p:sp>
            <p:nvSpPr>
              <p:cNvPr id="66" name="Rectangle 22"/>
              <p:cNvSpPr>
                <a:spLocks noChangeArrowheads="1"/>
              </p:cNvSpPr>
              <p:nvPr/>
            </p:nvSpPr>
            <p:spPr bwMode="auto">
              <a:xfrm>
                <a:off x="6274903" y="1879724"/>
                <a:ext cx="380999" cy="380999"/>
              </a:xfrm>
              <a:prstGeom prst="rect">
                <a:avLst/>
              </a:prstGeom>
              <a:solidFill>
                <a:schemeClr val="accent6"/>
              </a:solidFill>
              <a:ln w="9525">
                <a:solidFill>
                  <a:schemeClr val="tx1"/>
                </a:solidFill>
                <a:miter lim="800000"/>
                <a:headEnd/>
                <a:tailEnd/>
              </a:ln>
            </p:spPr>
            <p:txBody>
              <a:bodyPr wrap="none" anchor="ctr">
                <a:prstTxWarp prst="textNoShape">
                  <a:avLst/>
                </a:prstTxWarp>
              </a:bodyPr>
              <a:lstStyle/>
              <a:p>
                <a:pPr algn="ctr" fontAlgn="base">
                  <a:spcBef>
                    <a:spcPct val="0"/>
                  </a:spcBef>
                  <a:spcAft>
                    <a:spcPct val="0"/>
                  </a:spcAft>
                  <a:defRPr/>
                </a:pPr>
                <a:r>
                  <a:rPr lang="en-US" b="1">
                    <a:latin typeface="Arial"/>
                    <a:cs typeface="Arial" panose="020B0604020202020204" pitchFamily="34" charset="0"/>
                  </a:rPr>
                  <a:t>G</a:t>
                </a:r>
              </a:p>
            </p:txBody>
          </p:sp>
          <p:sp>
            <p:nvSpPr>
              <p:cNvPr id="68" name="Rectangle 67"/>
              <p:cNvSpPr>
                <a:spLocks noChangeArrowheads="1"/>
              </p:cNvSpPr>
              <p:nvPr/>
            </p:nvSpPr>
            <p:spPr bwMode="auto">
              <a:xfrm>
                <a:off x="5852295" y="1886765"/>
                <a:ext cx="380999" cy="380998"/>
              </a:xfrm>
              <a:prstGeom prst="rect">
                <a:avLst/>
              </a:prstGeom>
              <a:solidFill>
                <a:schemeClr val="accent6"/>
              </a:solidFill>
              <a:ln w="9525">
                <a:solidFill>
                  <a:schemeClr val="tx1"/>
                </a:solidFill>
                <a:miter lim="800000"/>
                <a:headEnd/>
                <a:tailEnd/>
              </a:ln>
            </p:spPr>
            <p:txBody>
              <a:bodyPr wrap="none" anchor="ctr">
                <a:prstTxWarp prst="textNoShape">
                  <a:avLst/>
                </a:prstTxWarp>
              </a:bodyPr>
              <a:lstStyle/>
              <a:p>
                <a:pPr algn="ctr" fontAlgn="base">
                  <a:spcBef>
                    <a:spcPct val="0"/>
                  </a:spcBef>
                  <a:spcAft>
                    <a:spcPct val="0"/>
                  </a:spcAft>
                  <a:defRPr/>
                </a:pPr>
                <a:r>
                  <a:rPr lang="en-US" b="1">
                    <a:solidFill>
                      <a:srgbClr val="000000"/>
                    </a:solidFill>
                    <a:latin typeface="Arial"/>
                    <a:cs typeface="Arial" panose="020B0604020202020204" pitchFamily="34" charset="0"/>
                  </a:rPr>
                  <a:t>G</a:t>
                </a:r>
              </a:p>
            </p:txBody>
          </p:sp>
          <p:sp>
            <p:nvSpPr>
              <p:cNvPr id="69" name="Rectangle 22"/>
              <p:cNvSpPr>
                <a:spLocks noChangeArrowheads="1"/>
              </p:cNvSpPr>
              <p:nvPr/>
            </p:nvSpPr>
            <p:spPr bwMode="auto">
              <a:xfrm>
                <a:off x="4989831" y="1890669"/>
                <a:ext cx="380999" cy="381000"/>
              </a:xfrm>
              <a:prstGeom prst="rect">
                <a:avLst/>
              </a:prstGeom>
              <a:solidFill>
                <a:schemeClr val="accent6"/>
              </a:solidFill>
              <a:ln w="9525">
                <a:solidFill>
                  <a:schemeClr val="tx1"/>
                </a:solidFill>
                <a:miter lim="800000"/>
                <a:headEnd/>
                <a:tailEnd/>
              </a:ln>
            </p:spPr>
            <p:txBody>
              <a:bodyPr wrap="none" anchor="ctr">
                <a:prstTxWarp prst="textNoShape">
                  <a:avLst/>
                </a:prstTxWarp>
              </a:bodyPr>
              <a:lstStyle/>
              <a:p>
                <a:pPr algn="ctr" fontAlgn="base">
                  <a:spcBef>
                    <a:spcPct val="0"/>
                  </a:spcBef>
                  <a:spcAft>
                    <a:spcPct val="0"/>
                  </a:spcAft>
                  <a:defRPr/>
                </a:pPr>
                <a:r>
                  <a:rPr lang="en-US" b="1">
                    <a:solidFill>
                      <a:srgbClr val="000000"/>
                    </a:solidFill>
                    <a:latin typeface="Arial"/>
                    <a:cs typeface="Arial" panose="020B0604020202020204" pitchFamily="34" charset="0"/>
                  </a:rPr>
                  <a:t>G</a:t>
                </a:r>
              </a:p>
            </p:txBody>
          </p:sp>
        </p:grpSp>
      </p:grpSp>
      <p:sp>
        <p:nvSpPr>
          <p:cNvPr id="71" name="Rectangle 22"/>
          <p:cNvSpPr>
            <a:spLocks noChangeArrowheads="1"/>
          </p:cNvSpPr>
          <p:nvPr/>
        </p:nvSpPr>
        <p:spPr bwMode="auto">
          <a:xfrm>
            <a:off x="4427634" y="3900707"/>
            <a:ext cx="279207" cy="306775"/>
          </a:xfrm>
          <a:prstGeom prst="rect">
            <a:avLst/>
          </a:prstGeom>
          <a:solidFill>
            <a:schemeClr val="accent6"/>
          </a:solidFill>
          <a:ln w="9525">
            <a:solidFill>
              <a:schemeClr val="tx1"/>
            </a:solidFill>
            <a:miter lim="800000"/>
            <a:headEnd/>
            <a:tailEnd/>
          </a:ln>
        </p:spPr>
        <p:txBody>
          <a:bodyPr wrap="none" anchor="ctr">
            <a:prstTxWarp prst="textNoShape">
              <a:avLst/>
            </a:prstTxWarp>
          </a:bodyPr>
          <a:lstStyle/>
          <a:p>
            <a:pPr algn="ctr" fontAlgn="base">
              <a:spcBef>
                <a:spcPct val="0"/>
              </a:spcBef>
              <a:spcAft>
                <a:spcPct val="0"/>
              </a:spcAft>
              <a:defRPr/>
            </a:pPr>
            <a:r>
              <a:rPr lang="en-US" b="1">
                <a:latin typeface="Arial"/>
                <a:cs typeface="Arial" panose="020B0604020202020204" pitchFamily="34" charset="0"/>
              </a:rPr>
              <a:t>G</a:t>
            </a:r>
          </a:p>
        </p:txBody>
      </p:sp>
      <p:sp>
        <p:nvSpPr>
          <p:cNvPr id="73" name="Rectangle 22"/>
          <p:cNvSpPr>
            <a:spLocks noChangeArrowheads="1"/>
          </p:cNvSpPr>
          <p:nvPr/>
        </p:nvSpPr>
        <p:spPr bwMode="auto">
          <a:xfrm>
            <a:off x="5367667" y="3900709"/>
            <a:ext cx="279207" cy="306775"/>
          </a:xfrm>
          <a:prstGeom prst="rect">
            <a:avLst/>
          </a:prstGeom>
          <a:solidFill>
            <a:schemeClr val="accent6"/>
          </a:solidFill>
          <a:ln w="9525">
            <a:solidFill>
              <a:schemeClr val="tx1"/>
            </a:solidFill>
            <a:miter lim="800000"/>
            <a:headEnd/>
            <a:tailEnd/>
          </a:ln>
        </p:spPr>
        <p:txBody>
          <a:bodyPr wrap="none" anchor="ctr">
            <a:prstTxWarp prst="textNoShape">
              <a:avLst/>
            </a:prstTxWarp>
          </a:bodyPr>
          <a:lstStyle/>
          <a:p>
            <a:pPr algn="ctr" fontAlgn="base">
              <a:spcBef>
                <a:spcPct val="0"/>
              </a:spcBef>
              <a:spcAft>
                <a:spcPct val="0"/>
              </a:spcAft>
              <a:defRPr/>
            </a:pPr>
            <a:r>
              <a:rPr lang="en-US" b="1">
                <a:latin typeface="Arial"/>
                <a:cs typeface="Arial" panose="020B0604020202020204" pitchFamily="34" charset="0"/>
              </a:rPr>
              <a:t>G</a:t>
            </a:r>
          </a:p>
        </p:txBody>
      </p:sp>
      <p:sp>
        <p:nvSpPr>
          <p:cNvPr id="79" name="Rectangle 78"/>
          <p:cNvSpPr>
            <a:spLocks noChangeArrowheads="1"/>
          </p:cNvSpPr>
          <p:nvPr/>
        </p:nvSpPr>
        <p:spPr bwMode="auto">
          <a:xfrm>
            <a:off x="4742736" y="3900709"/>
            <a:ext cx="279207" cy="306775"/>
          </a:xfrm>
          <a:prstGeom prst="rect">
            <a:avLst/>
          </a:prstGeom>
          <a:solidFill>
            <a:schemeClr val="accent6"/>
          </a:solidFill>
          <a:ln w="9525">
            <a:solidFill>
              <a:schemeClr val="tx1"/>
            </a:solidFill>
            <a:miter lim="800000"/>
            <a:headEnd/>
            <a:tailEnd/>
          </a:ln>
        </p:spPr>
        <p:txBody>
          <a:bodyPr wrap="none" anchor="ctr">
            <a:prstTxWarp prst="textNoShape">
              <a:avLst/>
            </a:prstTxWarp>
          </a:bodyPr>
          <a:lstStyle/>
          <a:p>
            <a:pPr algn="ctr" fontAlgn="base">
              <a:spcBef>
                <a:spcPct val="0"/>
              </a:spcBef>
              <a:spcAft>
                <a:spcPct val="0"/>
              </a:spcAft>
              <a:defRPr/>
            </a:pPr>
            <a:r>
              <a:rPr lang="en-US" b="1">
                <a:solidFill>
                  <a:srgbClr val="000000"/>
                </a:solidFill>
                <a:latin typeface="Arial"/>
                <a:cs typeface="Arial" panose="020B0604020202020204" pitchFamily="34" charset="0"/>
              </a:rPr>
              <a:t>G</a:t>
            </a:r>
          </a:p>
        </p:txBody>
      </p:sp>
      <p:sp>
        <p:nvSpPr>
          <p:cNvPr id="81" name="Rectangle 22"/>
          <p:cNvSpPr>
            <a:spLocks noChangeArrowheads="1"/>
          </p:cNvSpPr>
          <p:nvPr/>
        </p:nvSpPr>
        <p:spPr bwMode="auto">
          <a:xfrm>
            <a:off x="5055201" y="3900708"/>
            <a:ext cx="279207" cy="306775"/>
          </a:xfrm>
          <a:prstGeom prst="rect">
            <a:avLst/>
          </a:prstGeom>
          <a:solidFill>
            <a:schemeClr val="accent6"/>
          </a:solidFill>
          <a:ln w="9525">
            <a:solidFill>
              <a:schemeClr val="tx1"/>
            </a:solidFill>
            <a:miter lim="800000"/>
            <a:headEnd/>
            <a:tailEnd/>
          </a:ln>
        </p:spPr>
        <p:txBody>
          <a:bodyPr wrap="none" anchor="ctr">
            <a:prstTxWarp prst="textNoShape">
              <a:avLst/>
            </a:prstTxWarp>
          </a:bodyPr>
          <a:lstStyle/>
          <a:p>
            <a:pPr algn="ctr" fontAlgn="base">
              <a:spcBef>
                <a:spcPct val="0"/>
              </a:spcBef>
              <a:spcAft>
                <a:spcPct val="0"/>
              </a:spcAft>
              <a:defRPr/>
            </a:pPr>
            <a:r>
              <a:rPr lang="en-US" b="1">
                <a:solidFill>
                  <a:srgbClr val="000000"/>
                </a:solidFill>
                <a:latin typeface="Arial"/>
                <a:cs typeface="Arial" panose="020B0604020202020204" pitchFamily="34" charset="0"/>
              </a:rPr>
              <a:t>G</a:t>
            </a:r>
          </a:p>
        </p:txBody>
      </p:sp>
      <p:sp>
        <p:nvSpPr>
          <p:cNvPr id="82" name="Right Arrow 55">
            <a:extLst>
              <a:ext uri="{FF2B5EF4-FFF2-40B4-BE49-F238E27FC236}">
                <a16:creationId xmlns:a16="http://schemas.microsoft.com/office/drawing/2014/main" id="{FED49F0E-943D-4095-963B-C821A20C1A05}"/>
              </a:ext>
            </a:extLst>
          </p:cNvPr>
          <p:cNvSpPr/>
          <p:nvPr/>
        </p:nvSpPr>
        <p:spPr bwMode="auto">
          <a:xfrm>
            <a:off x="5753918" y="3902903"/>
            <a:ext cx="280476" cy="294991"/>
          </a:xfrm>
          <a:prstGeom prst="rightArrow">
            <a:avLst/>
          </a:prstGeom>
          <a:no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en-US" sz="2400">
              <a:solidFill>
                <a:srgbClr val="000000"/>
              </a:solidFill>
              <a:latin typeface="Arial" pitchFamily="34" charset="0"/>
              <a:cs typeface="Arial"/>
            </a:endParaRPr>
          </a:p>
        </p:txBody>
      </p:sp>
      <p:sp>
        <p:nvSpPr>
          <p:cNvPr id="52" name="Rectangle 22"/>
          <p:cNvSpPr>
            <a:spLocks noChangeArrowheads="1"/>
          </p:cNvSpPr>
          <p:nvPr/>
        </p:nvSpPr>
        <p:spPr bwMode="auto">
          <a:xfrm>
            <a:off x="10866418" y="1516189"/>
            <a:ext cx="279207" cy="306775"/>
          </a:xfrm>
          <a:prstGeom prst="rect">
            <a:avLst/>
          </a:prstGeom>
          <a:solidFill>
            <a:srgbClr val="FFFF00"/>
          </a:solidFill>
          <a:ln w="9525">
            <a:solidFill>
              <a:schemeClr val="tx1"/>
            </a:solidFill>
            <a:miter lim="800000"/>
            <a:headEnd/>
            <a:tailEnd/>
          </a:ln>
        </p:spPr>
        <p:txBody>
          <a:bodyPr wrap="none" anchor="ctr">
            <a:prstTxWarp prst="textNoShape">
              <a:avLst/>
            </a:prstTxWarp>
          </a:bodyPr>
          <a:lstStyle/>
          <a:p>
            <a:pPr algn="ctr" fontAlgn="base">
              <a:spcBef>
                <a:spcPct val="0"/>
              </a:spcBef>
              <a:spcAft>
                <a:spcPct val="0"/>
              </a:spcAft>
              <a:defRPr/>
            </a:pPr>
            <a:r>
              <a:rPr lang="en-US" b="1">
                <a:solidFill>
                  <a:srgbClr val="000000"/>
                </a:solidFill>
                <a:latin typeface="Arial"/>
                <a:cs typeface="Arial" panose="020B0604020202020204" pitchFamily="34" charset="0"/>
              </a:rPr>
              <a:t>Y</a:t>
            </a:r>
          </a:p>
        </p:txBody>
      </p:sp>
      <p:sp>
        <p:nvSpPr>
          <p:cNvPr id="53" name="Rectangle 22"/>
          <p:cNvSpPr>
            <a:spLocks noChangeArrowheads="1"/>
          </p:cNvSpPr>
          <p:nvPr/>
        </p:nvSpPr>
        <p:spPr bwMode="auto">
          <a:xfrm>
            <a:off x="10555833" y="1518635"/>
            <a:ext cx="279207" cy="306775"/>
          </a:xfrm>
          <a:prstGeom prst="rect">
            <a:avLst/>
          </a:prstGeom>
          <a:solidFill>
            <a:srgbClr val="FFFF00"/>
          </a:solidFill>
          <a:ln w="9525">
            <a:solidFill>
              <a:schemeClr val="tx1"/>
            </a:solidFill>
            <a:miter lim="800000"/>
            <a:headEnd/>
            <a:tailEnd/>
          </a:ln>
        </p:spPr>
        <p:txBody>
          <a:bodyPr wrap="none" anchor="ctr">
            <a:prstTxWarp prst="textNoShape">
              <a:avLst/>
            </a:prstTxWarp>
          </a:bodyPr>
          <a:lstStyle/>
          <a:p>
            <a:pPr algn="ctr" fontAlgn="base">
              <a:spcBef>
                <a:spcPct val="0"/>
              </a:spcBef>
              <a:spcAft>
                <a:spcPct val="0"/>
              </a:spcAft>
              <a:defRPr/>
            </a:pPr>
            <a:r>
              <a:rPr lang="en-US" b="1">
                <a:solidFill>
                  <a:srgbClr val="000000"/>
                </a:solidFill>
                <a:latin typeface="Arial"/>
                <a:cs typeface="Arial" panose="020B0604020202020204" pitchFamily="34" charset="0"/>
              </a:rPr>
              <a:t>Y</a:t>
            </a:r>
          </a:p>
        </p:txBody>
      </p:sp>
    </p:spTree>
    <p:extLst>
      <p:ext uri="{BB962C8B-B14F-4D97-AF65-F5344CB8AC3E}">
        <p14:creationId xmlns:p14="http://schemas.microsoft.com/office/powerpoint/2010/main" val="1123556350"/>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97307" y="5119733"/>
            <a:ext cx="7469364" cy="1923604"/>
          </a:xfrm>
          <a:prstGeom prst="rect">
            <a:avLst/>
          </a:prstGeom>
          <a:noFill/>
        </p:spPr>
        <p:txBody>
          <a:bodyPr wrap="square" lIns="91440" tIns="45720" rIns="91440" bIns="45720" rtlCol="0" anchor="t">
            <a:spAutoFit/>
          </a:bodyPr>
          <a:lstStyle/>
          <a:p>
            <a:pPr marL="274320" indent="-171450">
              <a:spcBef>
                <a:spcPts val="600"/>
              </a:spcBef>
              <a:buFont typeface="Arial" panose="020B0604020202020204" pitchFamily="34" charset="0"/>
              <a:buChar char="•"/>
              <a:tabLst>
                <a:tab pos="457200" algn="l"/>
                <a:tab pos="914400" algn="l"/>
              </a:tabLst>
            </a:pPr>
            <a:endParaRPr lang="en-US" sz="1400" dirty="0"/>
          </a:p>
          <a:p>
            <a:pPr marL="102870">
              <a:lnSpc>
                <a:spcPts val="1200"/>
              </a:lnSpc>
              <a:spcBef>
                <a:spcPts val="600"/>
              </a:spcBef>
              <a:tabLst>
                <a:tab pos="457200" algn="l"/>
                <a:tab pos="914400" algn="l"/>
              </a:tabLst>
            </a:pPr>
            <a:r>
              <a:rPr lang="en-US" sz="1600" b="1" dirty="0"/>
              <a:t>Project Management/General</a:t>
            </a:r>
          </a:p>
          <a:p>
            <a:pPr marL="388620" indent="-285750">
              <a:lnSpc>
                <a:spcPts val="1200"/>
              </a:lnSpc>
              <a:spcBef>
                <a:spcPts val="600"/>
              </a:spcBef>
              <a:buFont typeface="Arial" panose="020B0604020202020204" pitchFamily="34" charset="0"/>
              <a:buChar char="•"/>
              <a:tabLst>
                <a:tab pos="457200" algn="l"/>
                <a:tab pos="914400" algn="l"/>
              </a:tabLst>
            </a:pPr>
            <a:r>
              <a:rPr lang="en-US" sz="1200" dirty="0">
                <a:cs typeface="Calibri"/>
              </a:rPr>
              <a:t>PPBE phase 1 package submitted.  Proposes new schedule based on return to facilities July 1.  CR is in work. </a:t>
            </a:r>
          </a:p>
          <a:p>
            <a:pPr marL="388620" indent="-285750">
              <a:lnSpc>
                <a:spcPts val="1200"/>
              </a:lnSpc>
              <a:spcBef>
                <a:spcPts val="600"/>
              </a:spcBef>
              <a:buFont typeface="Arial" panose="020B0604020202020204" pitchFamily="34" charset="0"/>
              <a:buChar char="•"/>
              <a:tabLst>
                <a:tab pos="457200" algn="l"/>
                <a:tab pos="914400" algn="l"/>
              </a:tabLst>
            </a:pPr>
            <a:r>
              <a:rPr lang="en-US" sz="1200" dirty="0">
                <a:cs typeface="Calibri"/>
              </a:rPr>
              <a:t>TAPR and Design Review for BN-2 payload expected in June 14-25</a:t>
            </a:r>
            <a:r>
              <a:rPr lang="en-US" sz="1200" baseline="30000" dirty="0">
                <a:cs typeface="Calibri"/>
              </a:rPr>
              <a:t>th</a:t>
            </a:r>
            <a:r>
              <a:rPr lang="en-US" sz="1200" dirty="0">
                <a:cs typeface="Calibri"/>
              </a:rPr>
              <a:t> time frame.  </a:t>
            </a:r>
          </a:p>
          <a:p>
            <a:pPr marL="388620" indent="-285750">
              <a:lnSpc>
                <a:spcPts val="1200"/>
              </a:lnSpc>
              <a:spcBef>
                <a:spcPts val="600"/>
              </a:spcBef>
              <a:buFont typeface="Arial" panose="020B0604020202020204" pitchFamily="34" charset="0"/>
              <a:buChar char="•"/>
              <a:tabLst>
                <a:tab pos="457200" algn="l"/>
                <a:tab pos="914400" algn="l"/>
              </a:tabLst>
            </a:pPr>
            <a:r>
              <a:rPr lang="en-US" sz="1200" dirty="0" smtClean="0">
                <a:cs typeface="Calibri"/>
              </a:rPr>
              <a:t>CUBES Annual </a:t>
            </a:r>
            <a:r>
              <a:rPr lang="en-US" sz="1200" dirty="0">
                <a:cs typeface="Calibri"/>
              </a:rPr>
              <a:t>R</a:t>
            </a:r>
            <a:r>
              <a:rPr lang="en-US" sz="1200" dirty="0" smtClean="0">
                <a:cs typeface="Calibri"/>
              </a:rPr>
              <a:t>eview </a:t>
            </a:r>
            <a:r>
              <a:rPr lang="en-US" sz="1200" dirty="0">
                <a:cs typeface="Calibri"/>
              </a:rPr>
              <a:t>to be held May 5-6</a:t>
            </a:r>
            <a:r>
              <a:rPr lang="en-US" sz="1200" baseline="30000" dirty="0">
                <a:cs typeface="Calibri"/>
              </a:rPr>
              <a:t>th</a:t>
            </a:r>
            <a:r>
              <a:rPr lang="en-US" sz="1200" dirty="0">
                <a:cs typeface="Calibri"/>
              </a:rPr>
              <a:t>.</a:t>
            </a:r>
          </a:p>
          <a:p>
            <a:pPr marL="388620" indent="-285750">
              <a:lnSpc>
                <a:spcPts val="1200"/>
              </a:lnSpc>
              <a:spcBef>
                <a:spcPts val="600"/>
              </a:spcBef>
              <a:buFont typeface="Arial" panose="020B0604020202020204" pitchFamily="34" charset="0"/>
              <a:buChar char="•"/>
              <a:tabLst>
                <a:tab pos="457200" algn="l"/>
                <a:tab pos="914400" algn="l"/>
              </a:tabLst>
            </a:pPr>
            <a:r>
              <a:rPr lang="en-US" sz="1200" dirty="0">
                <a:cs typeface="Calibri"/>
              </a:rPr>
              <a:t>CO</a:t>
            </a:r>
            <a:r>
              <a:rPr lang="en-US" sz="1200" baseline="-25000" dirty="0">
                <a:cs typeface="Calibri"/>
              </a:rPr>
              <a:t>2</a:t>
            </a:r>
            <a:r>
              <a:rPr lang="en-US" sz="1200" dirty="0">
                <a:cs typeface="Calibri"/>
              </a:rPr>
              <a:t> conversion Centennial Challenge </a:t>
            </a:r>
            <a:r>
              <a:rPr lang="en-US" sz="1200" dirty="0" smtClean="0">
                <a:cs typeface="Calibri"/>
              </a:rPr>
              <a:t>status</a:t>
            </a:r>
            <a:r>
              <a:rPr lang="en-US" sz="1200" dirty="0">
                <a:cs typeface="Calibri"/>
              </a:rPr>
              <a:t>:</a:t>
            </a:r>
            <a:r>
              <a:rPr lang="en-US" sz="1200" dirty="0" smtClean="0">
                <a:cs typeface="Calibri"/>
              </a:rPr>
              <a:t> </a:t>
            </a:r>
            <a:r>
              <a:rPr lang="en-US" sz="1200" dirty="0">
                <a:cs typeface="Calibri"/>
              </a:rPr>
              <a:t>Phase 2 judging is commencing for three teams. </a:t>
            </a:r>
          </a:p>
          <a:p>
            <a:pPr marL="388620" indent="-285750">
              <a:lnSpc>
                <a:spcPts val="1200"/>
              </a:lnSpc>
              <a:spcBef>
                <a:spcPts val="600"/>
              </a:spcBef>
              <a:buFont typeface="Arial" panose="020B0604020202020204" pitchFamily="34" charset="0"/>
              <a:buChar char="•"/>
              <a:tabLst>
                <a:tab pos="457200" algn="l"/>
                <a:tab pos="914400" algn="l"/>
              </a:tabLst>
            </a:pPr>
            <a:r>
              <a:rPr lang="en-US" sz="1200" dirty="0">
                <a:cs typeface="Calibri"/>
              </a:rPr>
              <a:t>Summer internships: two students have been selected for summer internships</a:t>
            </a:r>
          </a:p>
          <a:p>
            <a:pPr marL="388620" indent="-285750">
              <a:lnSpc>
                <a:spcPts val="1200"/>
              </a:lnSpc>
              <a:spcBef>
                <a:spcPts val="600"/>
              </a:spcBef>
              <a:buFont typeface="Arial" panose="020B0604020202020204" pitchFamily="34" charset="0"/>
              <a:buChar char="•"/>
              <a:tabLst>
                <a:tab pos="457200" algn="l"/>
                <a:tab pos="914400" algn="l"/>
              </a:tabLst>
            </a:pPr>
            <a:endParaRPr lang="en-US" sz="1400" dirty="0">
              <a:cs typeface="Calibri"/>
            </a:endParaRPr>
          </a:p>
        </p:txBody>
      </p:sp>
      <p:sp>
        <p:nvSpPr>
          <p:cNvPr id="7" name="Title 1"/>
          <p:cNvSpPr txBox="1">
            <a:spLocks/>
          </p:cNvSpPr>
          <p:nvPr/>
        </p:nvSpPr>
        <p:spPr>
          <a:xfrm>
            <a:off x="1292230" y="25221"/>
            <a:ext cx="8794012" cy="1066800"/>
          </a:xfrm>
          <a:prstGeom prst="rect">
            <a:avLst/>
          </a:prstGeom>
        </p:spPr>
        <p:txBody>
          <a:bodyPr anchor="ctr"/>
          <a:lstStyle>
            <a:lvl1pPr algn="ctr" defTabSz="457200" rtl="0" eaLnBrk="0" fontAlgn="base" hangingPunct="0">
              <a:spcBef>
                <a:spcPct val="0"/>
              </a:spcBef>
              <a:spcAft>
                <a:spcPct val="0"/>
              </a:spcAft>
              <a:defRPr lang="en-US" sz="2400" kern="1200" baseline="0">
                <a:solidFill>
                  <a:schemeClr val="bg1"/>
                </a:solidFill>
                <a:latin typeface="Arial Bold" charset="0"/>
                <a:ea typeface="ＭＳ Ｐゴシック" charset="-128"/>
                <a:cs typeface="ＭＳ Ｐゴシック" charset="-128"/>
              </a:defRPr>
            </a:lvl1pPr>
            <a:lvl2pPr algn="ctr" defTabSz="457200" rtl="0" eaLnBrk="0" fontAlgn="base" hangingPunct="0">
              <a:spcBef>
                <a:spcPct val="0"/>
              </a:spcBef>
              <a:spcAft>
                <a:spcPct val="0"/>
              </a:spcAft>
              <a:defRPr sz="4400">
                <a:solidFill>
                  <a:schemeClr val="tx1"/>
                </a:solidFill>
                <a:latin typeface="Calibri" pitchFamily="34" charset="0"/>
                <a:ea typeface="ＭＳ Ｐゴシック" charset="-128"/>
                <a:cs typeface="ＭＳ Ｐゴシック" charset="-128"/>
              </a:defRPr>
            </a:lvl2pPr>
            <a:lvl3pPr algn="ctr" defTabSz="457200" rtl="0" eaLnBrk="0" fontAlgn="base" hangingPunct="0">
              <a:spcBef>
                <a:spcPct val="0"/>
              </a:spcBef>
              <a:spcAft>
                <a:spcPct val="0"/>
              </a:spcAft>
              <a:defRPr sz="4400">
                <a:solidFill>
                  <a:schemeClr val="tx1"/>
                </a:solidFill>
                <a:latin typeface="Calibri" pitchFamily="34" charset="0"/>
                <a:ea typeface="ＭＳ Ｐゴシック" charset="-128"/>
                <a:cs typeface="ＭＳ Ｐゴシック" charset="-128"/>
              </a:defRPr>
            </a:lvl3pPr>
            <a:lvl4pPr algn="ctr" defTabSz="457200" rtl="0" eaLnBrk="0" fontAlgn="base" hangingPunct="0">
              <a:spcBef>
                <a:spcPct val="0"/>
              </a:spcBef>
              <a:spcAft>
                <a:spcPct val="0"/>
              </a:spcAft>
              <a:defRPr sz="4400">
                <a:solidFill>
                  <a:schemeClr val="tx1"/>
                </a:solidFill>
                <a:latin typeface="Calibri" pitchFamily="34" charset="0"/>
                <a:ea typeface="ＭＳ Ｐゴシック" charset="-128"/>
                <a:cs typeface="ＭＳ Ｐゴシック" charset="-128"/>
              </a:defRPr>
            </a:lvl4pPr>
            <a:lvl5pPr algn="ctr" defTabSz="457200" rtl="0" eaLnBrk="0" fontAlgn="base" hangingPunct="0">
              <a:spcBef>
                <a:spcPct val="0"/>
              </a:spcBef>
              <a:spcAft>
                <a:spcPct val="0"/>
              </a:spcAft>
              <a:defRPr sz="4400">
                <a:solidFill>
                  <a:schemeClr val="tx1"/>
                </a:solidFill>
                <a:latin typeface="Calibri" pitchFamily="34" charset="0"/>
                <a:ea typeface="ＭＳ Ｐゴシック" charset="-128"/>
                <a:cs typeface="ＭＳ Ｐゴシック" charset="-128"/>
              </a:defRPr>
            </a:lvl5pPr>
            <a:lvl6pPr marL="457200" algn="ctr" defTabSz="457200" rtl="0" fontAlgn="base">
              <a:spcBef>
                <a:spcPct val="0"/>
              </a:spcBef>
              <a:spcAft>
                <a:spcPct val="0"/>
              </a:spcAft>
              <a:defRPr sz="4400">
                <a:solidFill>
                  <a:schemeClr val="tx1"/>
                </a:solidFill>
                <a:latin typeface="Calibri" pitchFamily="34" charset="0"/>
                <a:ea typeface="ＭＳ Ｐゴシック" charset="-128"/>
                <a:cs typeface="ＭＳ Ｐゴシック" charset="-128"/>
              </a:defRPr>
            </a:lvl6pPr>
            <a:lvl7pPr marL="914400" algn="ctr" defTabSz="457200" rtl="0" fontAlgn="base">
              <a:spcBef>
                <a:spcPct val="0"/>
              </a:spcBef>
              <a:spcAft>
                <a:spcPct val="0"/>
              </a:spcAft>
              <a:defRPr sz="4400">
                <a:solidFill>
                  <a:schemeClr val="tx1"/>
                </a:solidFill>
                <a:latin typeface="Calibri" pitchFamily="34" charset="0"/>
                <a:ea typeface="ＭＳ Ｐゴシック" charset="-128"/>
                <a:cs typeface="ＭＳ Ｐゴシック" charset="-128"/>
              </a:defRPr>
            </a:lvl7pPr>
            <a:lvl8pPr marL="1371600" algn="ctr" defTabSz="457200" rtl="0" fontAlgn="base">
              <a:spcBef>
                <a:spcPct val="0"/>
              </a:spcBef>
              <a:spcAft>
                <a:spcPct val="0"/>
              </a:spcAft>
              <a:defRPr sz="4400">
                <a:solidFill>
                  <a:schemeClr val="tx1"/>
                </a:solidFill>
                <a:latin typeface="Calibri" pitchFamily="34" charset="0"/>
                <a:ea typeface="ＭＳ Ｐゴシック" charset="-128"/>
                <a:cs typeface="ＭＳ Ｐゴシック" charset="-128"/>
              </a:defRPr>
            </a:lvl8pPr>
            <a:lvl9pPr marL="1828800" algn="ctr" defTabSz="457200" rtl="0" fontAlgn="base">
              <a:spcBef>
                <a:spcPct val="0"/>
              </a:spcBef>
              <a:spcAft>
                <a:spcPct val="0"/>
              </a:spcAft>
              <a:defRPr sz="4400">
                <a:solidFill>
                  <a:schemeClr val="tx1"/>
                </a:solidFill>
                <a:latin typeface="Calibri" pitchFamily="34" charset="0"/>
                <a:ea typeface="ＭＳ Ｐゴシック" charset="-128"/>
                <a:cs typeface="ＭＳ Ｐゴシック" charset="-128"/>
              </a:defRPr>
            </a:lvl9pPr>
          </a:lstStyle>
          <a:p>
            <a:pPr>
              <a:defRPr/>
            </a:pPr>
            <a:r>
              <a:rPr lang="en-US" sz="3600" err="1">
                <a:solidFill>
                  <a:schemeClr val="bg1">
                    <a:lumMod val="85000"/>
                  </a:schemeClr>
                </a:solidFill>
                <a:latin typeface="Arial Bold" panose="020B0704020202020204" pitchFamily="34" charset="0"/>
                <a:cs typeface="Arial Bold" panose="020B0704020202020204" pitchFamily="34" charset="0"/>
              </a:rPr>
              <a:t>SynBio</a:t>
            </a:r>
            <a:r>
              <a:rPr lang="en-US" sz="3600">
                <a:solidFill>
                  <a:schemeClr val="bg1">
                    <a:lumMod val="85000"/>
                  </a:schemeClr>
                </a:solidFill>
                <a:latin typeface="Arial Bold" panose="020B0704020202020204" pitchFamily="34" charset="0"/>
                <a:cs typeface="Arial Bold" panose="020B0704020202020204" pitchFamily="34" charset="0"/>
              </a:rPr>
              <a:t> Additional Project Information</a:t>
            </a:r>
            <a:endParaRPr lang="en-US" sz="3600">
              <a:solidFill>
                <a:sysClr val="window" lastClr="FFFFFF">
                  <a:lumMod val="85000"/>
                </a:sysClr>
              </a:solidFill>
            </a:endParaRPr>
          </a:p>
        </p:txBody>
      </p:sp>
      <p:sp>
        <p:nvSpPr>
          <p:cNvPr id="3" name="Slide Number Placeholder 2"/>
          <p:cNvSpPr>
            <a:spLocks noGrp="1"/>
          </p:cNvSpPr>
          <p:nvPr>
            <p:ph type="sldNum" sz="quarter" idx="10"/>
          </p:nvPr>
        </p:nvSpPr>
        <p:spPr/>
        <p:txBody>
          <a:bodyPr/>
          <a:lstStyle/>
          <a:p>
            <a:pPr>
              <a:defRPr/>
            </a:pPr>
            <a:r>
              <a:rPr lang="en-US"/>
              <a:t>4</a:t>
            </a:r>
            <a:endParaRPr lang="uk-UA"/>
          </a:p>
        </p:txBody>
      </p:sp>
      <p:sp>
        <p:nvSpPr>
          <p:cNvPr id="5" name="Subtitle 2"/>
          <p:cNvSpPr txBox="1">
            <a:spLocks/>
          </p:cNvSpPr>
          <p:nvPr/>
        </p:nvSpPr>
        <p:spPr>
          <a:xfrm>
            <a:off x="66169" y="883181"/>
            <a:ext cx="7531640" cy="3972512"/>
          </a:xfrm>
          <a:prstGeom prst="rect">
            <a:avLst/>
          </a:prstGeom>
        </p:spPr>
        <p:txBody>
          <a:bodyPr vert="horz" lIns="91440" tIns="45720" rIns="91440" bIns="45720" rtlCol="0" anchor="t">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defRPr/>
            </a:pPr>
            <a:r>
              <a:rPr lang="en-US" sz="1600" b="1" dirty="0"/>
              <a:t> </a:t>
            </a:r>
            <a:r>
              <a:rPr kumimoji="0" lang="en-US" sz="1600" b="1" i="0" u="none" strike="noStrike" kern="1200" cap="none" spc="0" normalizeH="0" baseline="0" noProof="0" dirty="0">
                <a:ln>
                  <a:noFill/>
                </a:ln>
                <a:effectLst/>
                <a:uLnTx/>
                <a:uFillTx/>
              </a:rPr>
              <a:t> </a:t>
            </a:r>
            <a:r>
              <a:rPr kumimoji="0" lang="en-US" sz="1600" b="1" i="0" u="none" strike="noStrike" kern="1200" cap="none" spc="0" normalizeH="0" baseline="0" noProof="0" dirty="0" err="1">
                <a:ln>
                  <a:noFill/>
                </a:ln>
                <a:effectLst/>
                <a:uLnTx/>
                <a:uFillTx/>
              </a:rPr>
              <a:t>BioNutrients</a:t>
            </a:r>
            <a:endParaRPr kumimoji="0" lang="en-US" sz="1600" b="1" i="0" u="none" strike="noStrike" kern="1200" cap="none" spc="0" normalizeH="0" baseline="0" noProof="0" dirty="0">
              <a:ln>
                <a:noFill/>
              </a:ln>
              <a:effectLst/>
              <a:uLnTx/>
              <a:uFillTx/>
            </a:endParaRPr>
          </a:p>
          <a:p>
            <a:pPr marL="274320" indent="-171450" algn="l">
              <a:spcBef>
                <a:spcPts val="400"/>
              </a:spcBef>
              <a:buFont typeface="Arial" panose="020B0604020202020204" pitchFamily="34" charset="0"/>
              <a:buChar char="•"/>
              <a:tabLst>
                <a:tab pos="457200" algn="l"/>
                <a:tab pos="914400" algn="l"/>
              </a:tabLst>
            </a:pPr>
            <a:r>
              <a:rPr lang="en-US" sz="1200" dirty="0" smtClean="0">
                <a:cs typeface="Calibri"/>
              </a:rPr>
              <a:t>BN-2 </a:t>
            </a:r>
            <a:r>
              <a:rPr lang="en-US" sz="1200" dirty="0">
                <a:cs typeface="Calibri"/>
              </a:rPr>
              <a:t>System Requirements Review (SRR) internal project milestone is complete.  Science and Demonstration Requirements Document and Concept of Operations to be baselined week of 5/10/2021</a:t>
            </a:r>
            <a:r>
              <a:rPr lang="en-US" sz="1200" dirty="0" smtClean="0">
                <a:cs typeface="Calibri"/>
              </a:rPr>
              <a:t>.</a:t>
            </a:r>
            <a:endParaRPr lang="en-US" sz="1200" dirty="0">
              <a:cs typeface="Calibri"/>
            </a:endParaRPr>
          </a:p>
          <a:p>
            <a:pPr marL="274320" indent="-171450" algn="l">
              <a:spcBef>
                <a:spcPts val="400"/>
              </a:spcBef>
              <a:buFont typeface="Arial" panose="020B0604020202020204" pitchFamily="34" charset="0"/>
              <a:buChar char="•"/>
              <a:tabLst>
                <a:tab pos="457200" algn="l"/>
                <a:tab pos="914400" algn="l"/>
              </a:tabLst>
            </a:pPr>
            <a:r>
              <a:rPr lang="en-US" sz="1200" dirty="0">
                <a:cs typeface="Calibri"/>
              </a:rPr>
              <a:t>BN-2 phase 0/1 Safety Review passed </a:t>
            </a:r>
            <a:r>
              <a:rPr lang="en-US" sz="1200" dirty="0" smtClean="0">
                <a:cs typeface="Calibri"/>
              </a:rPr>
              <a:t>4/28/2021.</a:t>
            </a:r>
            <a:endParaRPr lang="en-US" sz="1200" dirty="0">
              <a:cs typeface="Calibri"/>
            </a:endParaRPr>
          </a:p>
          <a:p>
            <a:pPr marL="274320" indent="-171450" algn="l">
              <a:spcBef>
                <a:spcPts val="400"/>
              </a:spcBef>
              <a:buFont typeface="Arial" panose="020B0604020202020204" pitchFamily="34" charset="0"/>
              <a:buChar char="•"/>
              <a:tabLst>
                <a:tab pos="457200" algn="l"/>
                <a:tab pos="914400" algn="l"/>
              </a:tabLst>
            </a:pPr>
            <a:r>
              <a:rPr lang="en-US" sz="1200" dirty="0">
                <a:cs typeface="Calibri"/>
              </a:rPr>
              <a:t>BN-2 Manifest Request Loader (MR Loader) data uploaded and ISS program review initiated on 4/29/2021.</a:t>
            </a:r>
          </a:p>
          <a:p>
            <a:pPr marL="274320" indent="-171450" algn="l">
              <a:spcBef>
                <a:spcPts val="400"/>
              </a:spcBef>
              <a:buFont typeface="Arial" panose="020B0604020202020204" pitchFamily="34" charset="0"/>
              <a:buChar char="•"/>
              <a:tabLst>
                <a:tab pos="457200" algn="l"/>
                <a:tab pos="914400" algn="l"/>
              </a:tabLst>
            </a:pPr>
            <a:r>
              <a:rPr lang="en-US" sz="1200" dirty="0">
                <a:cs typeface="Calibri"/>
              </a:rPr>
              <a:t>BN-2 Investigation Summary Form submitted for ISS program review on 4/30/2021.</a:t>
            </a:r>
          </a:p>
          <a:p>
            <a:pPr marL="274320" indent="-171450" algn="l">
              <a:spcBef>
                <a:spcPts val="400"/>
              </a:spcBef>
              <a:buFont typeface="Arial" panose="020B0604020202020204" pitchFamily="34" charset="0"/>
              <a:buChar char="•"/>
              <a:tabLst>
                <a:tab pos="457200" algn="l"/>
                <a:tab pos="914400" algn="l"/>
              </a:tabLst>
            </a:pPr>
            <a:r>
              <a:rPr lang="en-US" sz="1200" dirty="0"/>
              <a:t>BN-2 Gen 1 bioreactor bag test with </a:t>
            </a:r>
            <a:r>
              <a:rPr lang="en-US" sz="1200" dirty="0" smtClean="0"/>
              <a:t>yeast engineered strains: Figure 1 biomass measurements indicate biocompatibility/growth and  concomitant ethanol production within the bioreactor.  This small amount of ethanol is expected and containment within the bioreactor is preferred by safety.  Figure 2, </a:t>
            </a:r>
            <a:r>
              <a:rPr lang="en-US" sz="1200" dirty="0"/>
              <a:t>Preliminary pressure testing of FEP bag </a:t>
            </a:r>
            <a:r>
              <a:rPr lang="en-US" sz="1200" dirty="0" smtClean="0"/>
              <a:t>indicates yeast growth will not create a pressure vessel.  Preliminary testing indicates that the maximum design pressure of the bioreactor exceeds </a:t>
            </a:r>
            <a:r>
              <a:rPr lang="en-US" sz="1200" dirty="0"/>
              <a:t>expected pressure </a:t>
            </a:r>
            <a:r>
              <a:rPr lang="en-US" sz="1200" dirty="0" smtClean="0"/>
              <a:t>values obtained during growth cycle. As planned, further testing and analysis will be used to verify safety requirements for this mission.</a:t>
            </a:r>
            <a:endParaRPr lang="en-US" sz="1200" dirty="0"/>
          </a:p>
          <a:p>
            <a:pPr marL="102870" algn="l">
              <a:spcBef>
                <a:spcPts val="400"/>
              </a:spcBef>
              <a:tabLst>
                <a:tab pos="457200" algn="l"/>
                <a:tab pos="914400" algn="l"/>
              </a:tabLst>
            </a:pPr>
            <a:endParaRPr lang="en-US" sz="500" dirty="0">
              <a:cs typeface="Calibri"/>
            </a:endParaRPr>
          </a:p>
          <a:p>
            <a:pPr marL="102870" algn="l">
              <a:lnSpc>
                <a:spcPts val="1400"/>
              </a:lnSpc>
              <a:spcBef>
                <a:spcPts val="400"/>
              </a:spcBef>
              <a:tabLst>
                <a:tab pos="457200" algn="l"/>
                <a:tab pos="914400" algn="l"/>
              </a:tabLst>
            </a:pPr>
            <a:r>
              <a:rPr lang="en-US" sz="1600" b="1" dirty="0"/>
              <a:t>CO</a:t>
            </a:r>
            <a:r>
              <a:rPr lang="en-US" sz="1600" b="1" baseline="-25000" dirty="0"/>
              <a:t>2</a:t>
            </a:r>
            <a:r>
              <a:rPr lang="en-US" sz="1600" b="1" dirty="0"/>
              <a:t>-Based Manufacturing System Development</a:t>
            </a:r>
          </a:p>
          <a:p>
            <a:pPr marL="388620" indent="-285750" algn="l">
              <a:lnSpc>
                <a:spcPts val="1400"/>
              </a:lnSpc>
              <a:spcBef>
                <a:spcPts val="400"/>
              </a:spcBef>
              <a:buFont typeface="Arial" panose="020B0604020202020204" pitchFamily="34" charset="0"/>
              <a:buChar char="•"/>
              <a:tabLst>
                <a:tab pos="457200" algn="l"/>
                <a:tab pos="914400" algn="l"/>
              </a:tabLst>
            </a:pPr>
            <a:r>
              <a:rPr lang="en-US" sz="1200" dirty="0"/>
              <a:t>Commercial support for test and fabrication as well as organism bio-engineering continues.  </a:t>
            </a:r>
          </a:p>
          <a:p>
            <a:pPr marL="845820" lvl="1" indent="-285750" algn="l">
              <a:lnSpc>
                <a:spcPts val="1400"/>
              </a:lnSpc>
              <a:spcBef>
                <a:spcPts val="0"/>
              </a:spcBef>
              <a:buFont typeface="Arial" panose="020B0604020202020204" pitchFamily="34" charset="0"/>
              <a:buChar char="•"/>
              <a:tabLst>
                <a:tab pos="457200" algn="l"/>
                <a:tab pos="914400" algn="l"/>
              </a:tabLst>
            </a:pPr>
            <a:r>
              <a:rPr lang="en-US" sz="1100" dirty="0"/>
              <a:t>Purchase request in work </a:t>
            </a:r>
            <a:r>
              <a:rPr lang="en-US" sz="1100" dirty="0" smtClean="0"/>
              <a:t>to </a:t>
            </a:r>
            <a:r>
              <a:rPr lang="en-US" sz="1100" dirty="0"/>
              <a:t>obtain a product-secreting capability in our chassis organism which will expand our capabilities and simplify product purification for secretion products. </a:t>
            </a:r>
          </a:p>
          <a:p>
            <a:pPr marL="845820" lvl="1" indent="-285750" algn="l">
              <a:lnSpc>
                <a:spcPts val="1400"/>
              </a:lnSpc>
              <a:spcBef>
                <a:spcPts val="0"/>
              </a:spcBef>
              <a:buFont typeface="Arial" panose="020B0604020202020204" pitchFamily="34" charset="0"/>
              <a:buChar char="•"/>
              <a:tabLst>
                <a:tab pos="457200" algn="l"/>
                <a:tab pos="914400" algn="l"/>
              </a:tabLst>
            </a:pPr>
            <a:r>
              <a:rPr lang="en-US" sz="1100" dirty="0"/>
              <a:t>Purchase request in work for a commercial vendor for proprietary cell lysis technologies to be tested for our system</a:t>
            </a:r>
            <a:r>
              <a:rPr lang="en-US" sz="1100" dirty="0" smtClean="0"/>
              <a:t>.  </a:t>
            </a:r>
            <a:endParaRPr lang="en-US" sz="1100" dirty="0"/>
          </a:p>
          <a:p>
            <a:pPr marL="388620" indent="-285750" algn="l">
              <a:lnSpc>
                <a:spcPts val="1400"/>
              </a:lnSpc>
              <a:spcBef>
                <a:spcPts val="400"/>
              </a:spcBef>
              <a:buFont typeface="Arial" panose="020B0604020202020204" pitchFamily="34" charset="0"/>
              <a:buChar char="•"/>
              <a:tabLst>
                <a:tab pos="457200" algn="l"/>
                <a:tab pos="914400" algn="l"/>
              </a:tabLst>
            </a:pPr>
            <a:r>
              <a:rPr lang="en-US" sz="1200" dirty="0"/>
              <a:t>Evaluation of commercial products and activities in the CO</a:t>
            </a:r>
            <a:r>
              <a:rPr lang="en-US" sz="1200" baseline="-25000" dirty="0"/>
              <a:t>2</a:t>
            </a:r>
            <a:r>
              <a:rPr lang="en-US" sz="1200" dirty="0"/>
              <a:t> based manufacturing space has led to ESM analysis of various COTS options.</a:t>
            </a:r>
          </a:p>
          <a:p>
            <a:pPr marL="388620" indent="-285750" algn="l">
              <a:lnSpc>
                <a:spcPts val="1400"/>
              </a:lnSpc>
              <a:spcBef>
                <a:spcPts val="400"/>
              </a:spcBef>
              <a:buFont typeface="Arial" panose="020B0604020202020204" pitchFamily="34" charset="0"/>
              <a:buChar char="•"/>
              <a:tabLst>
                <a:tab pos="457200" algn="l"/>
                <a:tab pos="914400" algn="l"/>
              </a:tabLst>
            </a:pPr>
            <a:r>
              <a:rPr lang="en-US" sz="1200" dirty="0"/>
              <a:t>System requirements are being refined with systems engineering support, requirements document is being drafted.</a:t>
            </a:r>
          </a:p>
        </p:txBody>
      </p:sp>
      <p:sp>
        <p:nvSpPr>
          <p:cNvPr id="6" name="Rectangle 5">
            <a:extLst>
              <a:ext uri="{FF2B5EF4-FFF2-40B4-BE49-F238E27FC236}">
                <a16:creationId xmlns:a16="http://schemas.microsoft.com/office/drawing/2014/main" id="{8556D3AA-78D5-4048-9B8F-6DF8C1129CAB}"/>
              </a:ext>
            </a:extLst>
          </p:cNvPr>
          <p:cNvSpPr/>
          <p:nvPr/>
        </p:nvSpPr>
        <p:spPr>
          <a:xfrm>
            <a:off x="7802083" y="2686422"/>
            <a:ext cx="4217289" cy="507831"/>
          </a:xfrm>
          <a:prstGeom prst="rect">
            <a:avLst/>
          </a:prstGeom>
          <a:solidFill>
            <a:schemeClr val="accent1">
              <a:lumMod val="40000"/>
              <a:lumOff val="60000"/>
            </a:schemeClr>
          </a:solidFill>
          <a:ln>
            <a:solidFill>
              <a:schemeClr val="accent1"/>
            </a:solidFill>
          </a:ln>
        </p:spPr>
        <p:txBody>
          <a:bodyPr wrap="square" lIns="91440" tIns="45720" rIns="91440" bIns="45720" anchor="t">
            <a:spAutoFit/>
          </a:bodyPr>
          <a:lstStyle/>
          <a:p>
            <a:pPr algn="ctr"/>
            <a:r>
              <a:rPr lang="en-US" sz="900" dirty="0">
                <a:solidFill>
                  <a:schemeClr val="bg1"/>
                </a:solidFill>
              </a:rPr>
              <a:t>Fig </a:t>
            </a:r>
            <a:r>
              <a:rPr lang="en-US" sz="900" dirty="0" smtClean="0">
                <a:solidFill>
                  <a:schemeClr val="bg1"/>
                </a:solidFill>
              </a:rPr>
              <a:t>1 </a:t>
            </a:r>
            <a:r>
              <a:rPr lang="en-US" sz="900" dirty="0">
                <a:solidFill>
                  <a:schemeClr val="bg1"/>
                </a:solidFill>
              </a:rPr>
              <a:t>BN-2 Biomass results for Y55, </a:t>
            </a:r>
            <a:r>
              <a:rPr lang="en-US" sz="900" dirty="0" err="1">
                <a:solidFill>
                  <a:schemeClr val="bg1"/>
                </a:solidFill>
              </a:rPr>
              <a:t>Boulardii</a:t>
            </a:r>
            <a:r>
              <a:rPr lang="en-US" sz="900" dirty="0">
                <a:solidFill>
                  <a:schemeClr val="bg1"/>
                </a:solidFill>
              </a:rPr>
              <a:t>, </a:t>
            </a:r>
            <a:r>
              <a:rPr lang="en-US" sz="900" dirty="0" err="1">
                <a:solidFill>
                  <a:schemeClr val="bg1"/>
                </a:solidFill>
              </a:rPr>
              <a:t>K.lactis</a:t>
            </a:r>
            <a:r>
              <a:rPr lang="en-US" sz="900" dirty="0">
                <a:solidFill>
                  <a:schemeClr val="bg1"/>
                </a:solidFill>
              </a:rPr>
              <a:t>-FOL tested in 5mil FEP bags. </a:t>
            </a:r>
            <a:r>
              <a:rPr lang="en-US" sz="900" dirty="0" smtClean="0">
                <a:solidFill>
                  <a:schemeClr val="bg1"/>
                </a:solidFill>
              </a:rPr>
              <a:t>Ethanol </a:t>
            </a:r>
            <a:r>
              <a:rPr lang="en-US" sz="900" dirty="0">
                <a:solidFill>
                  <a:schemeClr val="bg1"/>
                </a:solidFill>
              </a:rPr>
              <a:t>concentration in the bag following 48hrs of incubation. </a:t>
            </a:r>
            <a:r>
              <a:rPr lang="en-US" sz="900" dirty="0" err="1">
                <a:solidFill>
                  <a:schemeClr val="bg1"/>
                </a:solidFill>
              </a:rPr>
              <a:t>K.lactis</a:t>
            </a:r>
            <a:r>
              <a:rPr lang="en-US" sz="900" dirty="0">
                <a:solidFill>
                  <a:schemeClr val="bg1"/>
                </a:solidFill>
              </a:rPr>
              <a:t> wild type strain tested prior to testing with engineered </a:t>
            </a:r>
            <a:r>
              <a:rPr lang="en-US" sz="900" dirty="0" err="1">
                <a:solidFill>
                  <a:schemeClr val="bg1"/>
                </a:solidFill>
              </a:rPr>
              <a:t>follistatin</a:t>
            </a:r>
            <a:r>
              <a:rPr lang="en-US" sz="900" dirty="0">
                <a:solidFill>
                  <a:schemeClr val="bg1"/>
                </a:solidFill>
              </a:rPr>
              <a:t> producing strain.</a:t>
            </a:r>
          </a:p>
        </p:txBody>
      </p:sp>
      <p:pic>
        <p:nvPicPr>
          <p:cNvPr id="9" name="Picture 8">
            <a:extLst>
              <a:ext uri="{FF2B5EF4-FFF2-40B4-BE49-F238E27FC236}">
                <a16:creationId xmlns:a16="http://schemas.microsoft.com/office/drawing/2014/main" id="{4A71AC78-C8C2-D742-A7B1-3FE02EFC41D6}"/>
              </a:ext>
            </a:extLst>
          </p:cNvPr>
          <p:cNvPicPr>
            <a:picLocks noChangeAspect="1"/>
          </p:cNvPicPr>
          <p:nvPr/>
        </p:nvPicPr>
        <p:blipFill>
          <a:blip r:embed="rId3"/>
          <a:stretch>
            <a:fillRect/>
          </a:stretch>
        </p:blipFill>
        <p:spPr>
          <a:xfrm>
            <a:off x="7597809" y="998037"/>
            <a:ext cx="2674210" cy="1604526"/>
          </a:xfrm>
          <a:prstGeom prst="rect">
            <a:avLst/>
          </a:prstGeom>
        </p:spPr>
      </p:pic>
      <p:pic>
        <p:nvPicPr>
          <p:cNvPr id="10" name="Picture 9">
            <a:extLst>
              <a:ext uri="{FF2B5EF4-FFF2-40B4-BE49-F238E27FC236}">
                <a16:creationId xmlns:a16="http://schemas.microsoft.com/office/drawing/2014/main" id="{75C250E6-98B4-C945-A2BE-78EEEB93FA6B}"/>
              </a:ext>
            </a:extLst>
          </p:cNvPr>
          <p:cNvPicPr>
            <a:picLocks noChangeAspect="1"/>
          </p:cNvPicPr>
          <p:nvPr/>
        </p:nvPicPr>
        <p:blipFill>
          <a:blip r:embed="rId4"/>
          <a:stretch>
            <a:fillRect/>
          </a:stretch>
        </p:blipFill>
        <p:spPr>
          <a:xfrm>
            <a:off x="10272019" y="988497"/>
            <a:ext cx="1735196" cy="1614066"/>
          </a:xfrm>
          <a:prstGeom prst="rect">
            <a:avLst/>
          </a:prstGeom>
        </p:spPr>
      </p:pic>
      <p:pic>
        <p:nvPicPr>
          <p:cNvPr id="1026" name="Picture 1" descr="image00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02084" y="3313240"/>
            <a:ext cx="4217288" cy="23699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10">
            <a:extLst>
              <a:ext uri="{FF2B5EF4-FFF2-40B4-BE49-F238E27FC236}">
                <a16:creationId xmlns:a16="http://schemas.microsoft.com/office/drawing/2014/main" id="{8556D3AA-78D5-4048-9B8F-6DF8C1129CAB}"/>
              </a:ext>
            </a:extLst>
          </p:cNvPr>
          <p:cNvSpPr/>
          <p:nvPr/>
        </p:nvSpPr>
        <p:spPr>
          <a:xfrm>
            <a:off x="7802084" y="5801612"/>
            <a:ext cx="4217289" cy="369332"/>
          </a:xfrm>
          <a:prstGeom prst="rect">
            <a:avLst/>
          </a:prstGeom>
          <a:solidFill>
            <a:schemeClr val="accent1">
              <a:lumMod val="40000"/>
              <a:lumOff val="60000"/>
            </a:schemeClr>
          </a:solidFill>
          <a:ln>
            <a:solidFill>
              <a:schemeClr val="accent1"/>
            </a:solidFill>
          </a:ln>
        </p:spPr>
        <p:txBody>
          <a:bodyPr wrap="square" lIns="91440" tIns="45720" rIns="91440" bIns="45720" anchor="t">
            <a:spAutoFit/>
          </a:bodyPr>
          <a:lstStyle/>
          <a:p>
            <a:pPr algn="ctr"/>
            <a:r>
              <a:rPr lang="en-US" sz="900" dirty="0">
                <a:solidFill>
                  <a:schemeClr val="bg1"/>
                </a:solidFill>
              </a:rPr>
              <a:t>Fig </a:t>
            </a:r>
            <a:r>
              <a:rPr lang="en-US" sz="900" dirty="0" smtClean="0">
                <a:solidFill>
                  <a:schemeClr val="bg1"/>
                </a:solidFill>
              </a:rPr>
              <a:t>2 BN-2 FEP bioreactor growing yeast does not fully expand bag material and generates pressure far below the maximum design pressure. Preliminary results.</a:t>
            </a:r>
            <a:endParaRPr lang="en-US" sz="900" dirty="0">
              <a:solidFill>
                <a:schemeClr val="bg1"/>
              </a:solidFill>
            </a:endParaRPr>
          </a:p>
        </p:txBody>
      </p:sp>
    </p:spTree>
    <p:extLst>
      <p:ext uri="{BB962C8B-B14F-4D97-AF65-F5344CB8AC3E}">
        <p14:creationId xmlns:p14="http://schemas.microsoft.com/office/powerpoint/2010/main" val="28978379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p:cNvGraphicFramePr>
            <a:graphicFrameLocks noGrp="1"/>
          </p:cNvGraphicFramePr>
          <p:nvPr>
            <p:extLst>
              <p:ext uri="{D42A27DB-BD31-4B8C-83A1-F6EECF244321}">
                <p14:modId xmlns:p14="http://schemas.microsoft.com/office/powerpoint/2010/main" val="2543740490"/>
              </p:ext>
            </p:extLst>
          </p:nvPr>
        </p:nvGraphicFramePr>
        <p:xfrm>
          <a:off x="290146" y="1389183"/>
          <a:ext cx="11632223" cy="2487015"/>
        </p:xfrm>
        <a:graphic>
          <a:graphicData uri="http://schemas.openxmlformats.org/drawingml/2006/table">
            <a:tbl>
              <a:tblPr/>
              <a:tblGrid>
                <a:gridCol w="3710354">
                  <a:extLst>
                    <a:ext uri="{9D8B030D-6E8A-4147-A177-3AD203B41FA5}">
                      <a16:colId xmlns:a16="http://schemas.microsoft.com/office/drawing/2014/main" val="20000"/>
                    </a:ext>
                  </a:extLst>
                </a:gridCol>
                <a:gridCol w="1283677">
                  <a:extLst>
                    <a:ext uri="{9D8B030D-6E8A-4147-A177-3AD203B41FA5}">
                      <a16:colId xmlns:a16="http://schemas.microsoft.com/office/drawing/2014/main" val="20001"/>
                    </a:ext>
                  </a:extLst>
                </a:gridCol>
                <a:gridCol w="1125415">
                  <a:extLst>
                    <a:ext uri="{9D8B030D-6E8A-4147-A177-3AD203B41FA5}">
                      <a16:colId xmlns:a16="http://schemas.microsoft.com/office/drawing/2014/main" val="20003"/>
                    </a:ext>
                  </a:extLst>
                </a:gridCol>
                <a:gridCol w="5512777">
                  <a:extLst>
                    <a:ext uri="{9D8B030D-6E8A-4147-A177-3AD203B41FA5}">
                      <a16:colId xmlns:a16="http://schemas.microsoft.com/office/drawing/2014/main" val="20004"/>
                    </a:ext>
                  </a:extLst>
                </a:gridCol>
              </a:tblGrid>
              <a:tr h="680184">
                <a:tc>
                  <a:txBody>
                    <a:bodyPr/>
                    <a:lstStyle/>
                    <a:p>
                      <a:pPr algn="ctr" rtl="0" fontAlgn="ctr"/>
                      <a:r>
                        <a:rPr lang="en-US" sz="1050" b="1" i="0" u="none" strike="noStrike">
                          <a:solidFill>
                            <a:srgbClr val="FFFFFF"/>
                          </a:solidFill>
                          <a:effectLst/>
                          <a:latin typeface="Arial" panose="020B0604020202020204" pitchFamily="34" charset="0"/>
                          <a:cs typeface="Arial" panose="020B0604020202020204" pitchFamily="34" charset="0"/>
                        </a:rPr>
                        <a:t>  </a:t>
                      </a:r>
                      <a:r>
                        <a:rPr lang="en-US" sz="1600" b="1" i="0" u="none" strike="noStrike">
                          <a:solidFill>
                            <a:srgbClr val="FFFFFF"/>
                          </a:solidFill>
                          <a:effectLst/>
                          <a:latin typeface="Arial" panose="020B0604020202020204" pitchFamily="34" charset="0"/>
                          <a:cs typeface="Arial" panose="020B0604020202020204" pitchFamily="34" charset="0"/>
                        </a:rPr>
                        <a:t>Milestone Title </a:t>
                      </a:r>
                    </a:p>
                    <a:p>
                      <a:pPr algn="ctr" rtl="0" fontAlgn="ctr"/>
                      <a:r>
                        <a:rPr lang="en-US" sz="1600" b="1" i="0" u="none" strike="noStrike">
                          <a:solidFill>
                            <a:srgbClr val="FFFFFF"/>
                          </a:solidFill>
                          <a:effectLst/>
                          <a:latin typeface="Arial" panose="020B0604020202020204" pitchFamily="34" charset="0"/>
                          <a:cs typeface="Arial" panose="020B0604020202020204" pitchFamily="34" charset="0"/>
                        </a:rPr>
                        <a:t>(Mirror Project Plan)</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F75B5"/>
                    </a:solidFill>
                  </a:tcPr>
                </a:tc>
                <a:tc>
                  <a:txBody>
                    <a:bodyPr/>
                    <a:lstStyle/>
                    <a:p>
                      <a:pPr algn="ctr" rtl="0" fontAlgn="ctr"/>
                      <a:r>
                        <a:rPr lang="en-US" sz="1600" b="1" i="0" u="none" strike="noStrike">
                          <a:solidFill>
                            <a:srgbClr val="FFFFFF"/>
                          </a:solidFill>
                          <a:effectLst/>
                          <a:latin typeface="Arial" panose="020B0604020202020204" pitchFamily="34" charset="0"/>
                          <a:cs typeface="Arial" panose="020B0604020202020204" pitchFamily="34" charset="0"/>
                        </a:rPr>
                        <a:t>Baseline</a:t>
                      </a:r>
                      <a:r>
                        <a:rPr lang="en-US" sz="1600" b="1" i="0" u="none" strike="noStrike" baseline="0">
                          <a:solidFill>
                            <a:srgbClr val="FFFFFF"/>
                          </a:solidFill>
                          <a:effectLst/>
                          <a:latin typeface="Arial" panose="020B0604020202020204" pitchFamily="34" charset="0"/>
                          <a:cs typeface="Arial" panose="020B0604020202020204" pitchFamily="34" charset="0"/>
                        </a:rPr>
                        <a:t> </a:t>
                      </a:r>
                    </a:p>
                    <a:p>
                      <a:pPr algn="ctr" rtl="0" fontAlgn="ctr"/>
                      <a:r>
                        <a:rPr lang="en-US" sz="1600" b="1" i="0" u="none" strike="noStrike" baseline="0">
                          <a:solidFill>
                            <a:srgbClr val="FFFFFF"/>
                          </a:solidFill>
                          <a:effectLst/>
                          <a:latin typeface="Arial" panose="020B0604020202020204" pitchFamily="34" charset="0"/>
                          <a:cs typeface="Arial" panose="020B0604020202020204" pitchFamily="34" charset="0"/>
                        </a:rPr>
                        <a:t>Date </a:t>
                      </a:r>
                      <a:endParaRPr lang="en-US" sz="1050" b="1" i="0" u="none" strike="noStrike">
                        <a:solidFill>
                          <a:srgbClr val="FFFFFF"/>
                        </a:solidFill>
                        <a:effectLst/>
                        <a:latin typeface="Arial" panose="020B0604020202020204" pitchFamily="34" charset="0"/>
                        <a:cs typeface="Arial" panose="020B0604020202020204" pitchFamily="34"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F75B5"/>
                    </a:solidFill>
                  </a:tcPr>
                </a:tc>
                <a:tc>
                  <a:txBody>
                    <a:bodyPr/>
                    <a:lstStyle/>
                    <a:p>
                      <a:pPr algn="ctr" rtl="0" fontAlgn="ctr"/>
                      <a:r>
                        <a:rPr lang="en-US" sz="1600" b="1" i="0" u="none" strike="noStrike">
                          <a:solidFill>
                            <a:srgbClr val="FFFFFF"/>
                          </a:solidFill>
                          <a:effectLst/>
                          <a:latin typeface="Arial" panose="020B0604020202020204" pitchFamily="34" charset="0"/>
                          <a:cs typeface="Arial" panose="020B0604020202020204" pitchFamily="34" charset="0"/>
                        </a:rPr>
                        <a:t>Planned</a:t>
                      </a:r>
                    </a:p>
                    <a:p>
                      <a:pPr algn="ctr" rtl="0" fontAlgn="ctr"/>
                      <a:r>
                        <a:rPr lang="en-US" sz="1600" b="1" i="0" u="none" strike="noStrike">
                          <a:solidFill>
                            <a:srgbClr val="FFFFFF"/>
                          </a:solidFill>
                          <a:effectLst/>
                          <a:latin typeface="Arial" panose="020B0604020202020204" pitchFamily="34" charset="0"/>
                          <a:cs typeface="Arial" panose="020B0604020202020204" pitchFamily="34" charset="0"/>
                        </a:rPr>
                        <a:t>Date </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F75B5"/>
                    </a:solidFill>
                  </a:tcPr>
                </a:tc>
                <a:tc>
                  <a:txBody>
                    <a:bodyPr/>
                    <a:lstStyle/>
                    <a:p>
                      <a:pPr algn="ctr" fontAlgn="ctr"/>
                      <a:r>
                        <a:rPr lang="en-US" sz="1050" b="1" i="0" u="none" strike="noStrike">
                          <a:solidFill>
                            <a:srgbClr val="FFFFFF"/>
                          </a:solidFill>
                          <a:effectLst/>
                          <a:latin typeface="Arial" panose="020B0604020202020204" pitchFamily="34" charset="0"/>
                          <a:cs typeface="Arial" panose="020B0604020202020204" pitchFamily="34" charset="0"/>
                        </a:rPr>
                        <a:t> </a:t>
                      </a:r>
                      <a:r>
                        <a:rPr lang="en-US" sz="1600" b="1" i="0" u="none" strike="noStrike">
                          <a:solidFill>
                            <a:srgbClr val="FFFFFF"/>
                          </a:solidFill>
                          <a:effectLst/>
                          <a:latin typeface="Arial" panose="020B0604020202020204" pitchFamily="34" charset="0"/>
                          <a:cs typeface="Arial" panose="020B0604020202020204" pitchFamily="34" charset="0"/>
                        </a:rPr>
                        <a:t>Variance Explanation</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F75B5"/>
                    </a:solidFill>
                  </a:tcPr>
                </a:tc>
                <a:extLst>
                  <a:ext uri="{0D108BD9-81ED-4DB2-BD59-A6C34878D82A}">
                    <a16:rowId xmlns:a16="http://schemas.microsoft.com/office/drawing/2014/main" val="10000"/>
                  </a:ext>
                </a:extLst>
              </a:tr>
              <a:tr h="167049">
                <a:tc>
                  <a:txBody>
                    <a:bodyPr/>
                    <a:lstStyle/>
                    <a:p>
                      <a:pPr algn="l" rtl="0" fontAlgn="ctr"/>
                      <a:r>
                        <a:rPr lang="en-US" sz="1400" b="1" i="1" u="none" strike="noStrike">
                          <a:solidFill>
                            <a:schemeClr val="tx1"/>
                          </a:solidFill>
                          <a:effectLst/>
                          <a:latin typeface="Arial" panose="020B0604020202020204" pitchFamily="34" charset="0"/>
                          <a:cs typeface="Arial" panose="020B0604020202020204" pitchFamily="34" charset="0"/>
                        </a:rPr>
                        <a:t>Status</a:t>
                      </a:r>
                      <a:r>
                        <a:rPr lang="en-US" sz="1400" b="1" i="1" u="none" strike="noStrike" baseline="0">
                          <a:solidFill>
                            <a:schemeClr val="tx1"/>
                          </a:solidFill>
                          <a:effectLst/>
                          <a:latin typeface="Arial" panose="020B0604020202020204" pitchFamily="34" charset="0"/>
                          <a:cs typeface="Arial" panose="020B0604020202020204" pitchFamily="34" charset="0"/>
                        </a:rPr>
                        <a:t> of milestones due</a:t>
                      </a:r>
                      <a:r>
                        <a:rPr lang="en-US" sz="1400" b="1" i="1" u="none" strike="noStrike">
                          <a:solidFill>
                            <a:schemeClr val="tx1"/>
                          </a:solidFill>
                          <a:effectLst/>
                          <a:latin typeface="Arial" panose="020B0604020202020204" pitchFamily="34" charset="0"/>
                          <a:cs typeface="Arial" panose="020B0604020202020204" pitchFamily="34" charset="0"/>
                        </a:rPr>
                        <a:t> since</a:t>
                      </a:r>
                      <a:r>
                        <a:rPr lang="en-US" sz="1400" b="1" i="1" u="none" strike="noStrike" baseline="0">
                          <a:solidFill>
                            <a:schemeClr val="tx1"/>
                          </a:solidFill>
                          <a:effectLst/>
                          <a:latin typeface="Arial" panose="020B0604020202020204" pitchFamily="34" charset="0"/>
                          <a:cs typeface="Arial" panose="020B0604020202020204" pitchFamily="34" charset="0"/>
                        </a:rPr>
                        <a:t> last report</a:t>
                      </a:r>
                      <a:endParaRPr lang="en-US" sz="1400" b="1" i="1" u="none" strike="noStrike">
                        <a:solidFill>
                          <a:schemeClr val="tx1"/>
                        </a:solidFill>
                        <a:effectLst/>
                        <a:latin typeface="Arial" panose="020B0604020202020204" pitchFamily="34" charset="0"/>
                        <a:cs typeface="Arial" panose="020B0604020202020204" pitchFamily="34"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rtl="0" fontAlgn="ctr"/>
                      <a:r>
                        <a:rPr lang="en-US" sz="1100" b="1" i="0" u="none" strike="noStrike">
                          <a:solidFill>
                            <a:schemeClr val="tx1"/>
                          </a:solidFill>
                          <a:effectLst/>
                          <a:latin typeface="Arial" panose="020B0604020202020204" pitchFamily="34" charset="0"/>
                          <a:cs typeface="Arial" panose="020B0604020202020204" pitchFamily="34" charset="0"/>
                        </a:rPr>
                        <a:t> </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rtl="0" fontAlgn="ctr"/>
                      <a:r>
                        <a:rPr lang="en-US" sz="1100" b="1" i="0" u="none" strike="noStrike">
                          <a:solidFill>
                            <a:schemeClr val="tx1"/>
                          </a:solidFill>
                          <a:effectLst/>
                          <a:latin typeface="Arial" panose="020B0604020202020204" pitchFamily="34" charset="0"/>
                          <a:cs typeface="Arial" panose="020B0604020202020204" pitchFamily="34" charset="0"/>
                        </a:rPr>
                        <a:t> </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l" fontAlgn="ctr"/>
                      <a:r>
                        <a:rPr lang="en-US" sz="1100" b="1" i="0" u="none" strike="noStrike">
                          <a:solidFill>
                            <a:schemeClr val="tx1"/>
                          </a:solidFill>
                          <a:effectLst/>
                          <a:latin typeface="Arial" panose="020B0604020202020204" pitchFamily="34" charset="0"/>
                          <a:cs typeface="Arial" panose="020B0604020202020204" pitchFamily="34" charset="0"/>
                        </a:rPr>
                        <a:t> </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10001"/>
                  </a:ext>
                </a:extLst>
              </a:tr>
              <a:tr h="354226">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US" sz="1100" b="0" i="0" dirty="0" smtClean="0">
                          <a:solidFill>
                            <a:schemeClr val="tx1"/>
                          </a:solidFill>
                          <a:effectLst/>
                          <a:latin typeface="Arial" panose="020B0604020202020204" pitchFamily="34" charset="0"/>
                          <a:cs typeface="Arial" panose="020B0604020202020204" pitchFamily="34" charset="0"/>
                        </a:rPr>
                        <a:t>C4-CO2</a:t>
                      </a:r>
                      <a:r>
                        <a:rPr lang="en-US" sz="1100" b="1" i="0" dirty="0" smtClean="0">
                          <a:solidFill>
                            <a:schemeClr val="tx1"/>
                          </a:solidFill>
                          <a:effectLst/>
                          <a:latin typeface="Arial" panose="020B0604020202020204" pitchFamily="34" charset="0"/>
                          <a:cs typeface="Arial" panose="020B0604020202020204" pitchFamily="34" charset="0"/>
                        </a:rPr>
                        <a:t> ​</a:t>
                      </a:r>
                      <a:r>
                        <a:rPr lang="en-US" sz="1100" b="0" i="0" dirty="0" smtClean="0">
                          <a:solidFill>
                            <a:schemeClr val="tx1"/>
                          </a:solidFill>
                          <a:effectLst/>
                          <a:latin typeface="Arial" panose="020B0604020202020204" pitchFamily="34" charset="0"/>
                          <a:cs typeface="Arial" panose="020B0604020202020204" pitchFamily="34" charset="0"/>
                        </a:rPr>
                        <a:t>Space Compatible System Design Review​</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rtl="0" fontAlgn="base"/>
                      <a:r>
                        <a:rPr lang="en-US" sz="1100" b="0" i="0" dirty="0" smtClean="0">
                          <a:solidFill>
                            <a:srgbClr val="000000"/>
                          </a:solidFill>
                          <a:effectLst/>
                          <a:latin typeface="Arial" panose="020B0604020202020204" pitchFamily="34" charset="0"/>
                          <a:cs typeface="Arial" panose="020B0604020202020204" pitchFamily="34" charset="0"/>
                        </a:rPr>
                        <a:t>04/15/21</a:t>
                      </a:r>
                      <a:endParaRPr lang="en-US" sz="1100" b="0" i="0" dirty="0">
                        <a:solidFill>
                          <a:srgbClr val="000000"/>
                        </a:solidFill>
                        <a:effectLst/>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rtl="0" fontAlgn="ctr"/>
                      <a:r>
                        <a:rPr lang="en-US" sz="1100" b="0" i="0" u="none" strike="noStrike" dirty="0" smtClean="0">
                          <a:solidFill>
                            <a:schemeClr val="tx1"/>
                          </a:solidFill>
                          <a:effectLst/>
                          <a:latin typeface="Arial" panose="020B0604020202020204" pitchFamily="34" charset="0"/>
                          <a:cs typeface="Arial" panose="020B0604020202020204" pitchFamily="34" charset="0"/>
                        </a:rPr>
                        <a:t>TBD, targeting</a:t>
                      </a:r>
                      <a:r>
                        <a:rPr lang="en-US" sz="1100" b="0" i="0" u="none" strike="noStrike" baseline="0" dirty="0" smtClean="0">
                          <a:solidFill>
                            <a:schemeClr val="tx1"/>
                          </a:solidFill>
                          <a:effectLst/>
                          <a:latin typeface="Arial" panose="020B0604020202020204" pitchFamily="34" charset="0"/>
                          <a:cs typeface="Arial" panose="020B0604020202020204" pitchFamily="34" charset="0"/>
                        </a:rPr>
                        <a:t> Dec 2021</a:t>
                      </a:r>
                      <a:r>
                        <a:rPr lang="en-US" sz="1100" b="0" i="0" u="none" strike="noStrike" dirty="0" smtClean="0">
                          <a:solidFill>
                            <a:schemeClr val="tx1"/>
                          </a:solidFill>
                          <a:effectLst/>
                          <a:latin typeface="Arial" panose="020B0604020202020204" pitchFamily="34" charset="0"/>
                          <a:cs typeface="Arial" panose="020B0604020202020204" pitchFamily="34" charset="0"/>
                        </a:rPr>
                        <a:t> </a:t>
                      </a:r>
                      <a:endParaRPr lang="en-US" sz="1100" b="0" i="0" u="none" strike="noStrike" dirty="0">
                        <a:solidFill>
                          <a:schemeClr val="tx1"/>
                        </a:solidFill>
                        <a:effectLst/>
                        <a:latin typeface="Arial" panose="020B0604020202020204" pitchFamily="34" charset="0"/>
                        <a:cs typeface="Arial" panose="020B0604020202020204" pitchFamily="34"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t"/>
                      <a:r>
                        <a:rPr lang="en-US" sz="1100" b="0" i="0" u="none" strike="noStrike" dirty="0" smtClean="0">
                          <a:solidFill>
                            <a:schemeClr val="tx1"/>
                          </a:solidFill>
                          <a:effectLst/>
                          <a:latin typeface="Arial" panose="020B0604020202020204" pitchFamily="34" charset="0"/>
                          <a:cs typeface="Arial" panose="020B0604020202020204" pitchFamily="34" charset="0"/>
                        </a:rPr>
                        <a:t>Delay</a:t>
                      </a:r>
                      <a:r>
                        <a:rPr lang="en-US" sz="1100" b="0" i="0" u="none" strike="noStrike" baseline="0" dirty="0" smtClean="0">
                          <a:solidFill>
                            <a:schemeClr val="tx1"/>
                          </a:solidFill>
                          <a:effectLst/>
                          <a:latin typeface="Arial" panose="020B0604020202020204" pitchFamily="34" charset="0"/>
                          <a:cs typeface="Arial" panose="020B0604020202020204" pitchFamily="34" charset="0"/>
                        </a:rPr>
                        <a:t> due to lack of lab access, target date is for 6 months after expected return to lab. CR will be submitted in combination with PPBE per direction at PM forum.  </a:t>
                      </a:r>
                      <a:endParaRPr lang="en-US" sz="1100" b="0" i="0" u="none" strike="noStrike" dirty="0">
                        <a:solidFill>
                          <a:schemeClr val="tx1"/>
                        </a:solidFill>
                        <a:effectLst/>
                        <a:latin typeface="Arial" panose="020B0604020202020204" pitchFamily="34" charset="0"/>
                        <a:cs typeface="Arial" panose="020B0604020202020204" pitchFamily="34"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236084472"/>
                  </a:ext>
                </a:extLst>
              </a:tr>
              <a:tr h="313311">
                <a:tc>
                  <a:txBody>
                    <a:bodyPr/>
                    <a:lstStyle/>
                    <a:p>
                      <a:pPr algn="l" rtl="0" fontAlgn="ctr"/>
                      <a:r>
                        <a:rPr lang="en-US" sz="1100" b="1" i="1" u="none" strike="noStrike" kern="1200" baseline="0" dirty="0">
                          <a:solidFill>
                            <a:schemeClr val="tx1"/>
                          </a:solidFill>
                          <a:effectLst/>
                          <a:latin typeface="Arial" panose="020B0604020202020204" pitchFamily="34" charset="0"/>
                          <a:ea typeface="+mn-ea"/>
                          <a:cs typeface="Arial" panose="020B0604020202020204" pitchFamily="34" charset="0"/>
                        </a:rPr>
                        <a:t>Status of milestones due in the next 60 days</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rtl="0" fontAlgn="ctr"/>
                      <a:r>
                        <a:rPr lang="en-US" sz="1100" b="0" i="0" u="none" strike="noStrike">
                          <a:solidFill>
                            <a:schemeClr val="tx1"/>
                          </a:solidFill>
                          <a:effectLst/>
                          <a:latin typeface="Arial" panose="020B0604020202020204" pitchFamily="34" charset="0"/>
                          <a:cs typeface="Arial" panose="020B0604020202020204" pitchFamily="34" charset="0"/>
                        </a:rPr>
                        <a:t> </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DD7EE"/>
                    </a:solidFill>
                  </a:tcPr>
                </a:tc>
                <a:tc>
                  <a:txBody>
                    <a:bodyPr/>
                    <a:lstStyle/>
                    <a:p>
                      <a:pPr algn="ctr" rtl="0" fontAlgn="ctr"/>
                      <a:r>
                        <a:rPr lang="en-US" sz="1100" b="0" i="0" u="none" strike="noStrike">
                          <a:solidFill>
                            <a:schemeClr val="tx1"/>
                          </a:solidFill>
                          <a:effectLst/>
                          <a:latin typeface="Arial" panose="020B0604020202020204" pitchFamily="34" charset="0"/>
                          <a:cs typeface="Arial" panose="020B0604020202020204" pitchFamily="34" charset="0"/>
                        </a:rPr>
                        <a:t> </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DD7EE"/>
                    </a:solidFill>
                  </a:tcPr>
                </a:tc>
                <a:tc>
                  <a:txBody>
                    <a:bodyPr/>
                    <a:lstStyle/>
                    <a:p>
                      <a:pPr algn="l" fontAlgn="t"/>
                      <a:r>
                        <a:rPr lang="en-US" sz="1100" b="0" i="0" u="none" strike="noStrike" dirty="0">
                          <a:solidFill>
                            <a:schemeClr val="tx1"/>
                          </a:solidFill>
                          <a:effectLst/>
                          <a:latin typeface="Arial" panose="020B0604020202020204" pitchFamily="34" charset="0"/>
                          <a:cs typeface="Arial" panose="020B0604020202020204" pitchFamily="34" charset="0"/>
                        </a:rPr>
                        <a:t> </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DD7EE"/>
                    </a:solidFill>
                  </a:tcPr>
                </a:tc>
                <a:extLst>
                  <a:ext uri="{0D108BD9-81ED-4DB2-BD59-A6C34878D82A}">
                    <a16:rowId xmlns:a16="http://schemas.microsoft.com/office/drawing/2014/main" val="10005"/>
                  </a:ext>
                </a:extLst>
              </a:tr>
              <a:tr h="313311">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1100" b="0" i="0" kern="1200" dirty="0" smtClean="0">
                          <a:solidFill>
                            <a:schemeClr val="tx1"/>
                          </a:solidFill>
                          <a:effectLst/>
                          <a:latin typeface="Arial" panose="020B0604020202020204" pitchFamily="34" charset="0"/>
                          <a:ea typeface="+mn-ea"/>
                          <a:cs typeface="Arial" panose="020B0604020202020204" pitchFamily="34" charset="0"/>
                        </a:rPr>
                        <a:t>C3-BN </a:t>
                      </a:r>
                      <a:r>
                        <a:rPr lang="en-US" sz="1100" kern="1200" dirty="0" smtClean="0">
                          <a:solidFill>
                            <a:schemeClr val="tx1"/>
                          </a:solidFill>
                          <a:effectLst/>
                          <a:latin typeface="Arial" panose="020B0604020202020204" pitchFamily="34" charset="0"/>
                          <a:ea typeface="+mn-ea"/>
                          <a:cs typeface="Arial" panose="020B0604020202020204" pitchFamily="34" charset="0"/>
                        </a:rPr>
                        <a:t>Generation 1 Flight Pack Design Review – will now</a:t>
                      </a:r>
                      <a:r>
                        <a:rPr lang="en-US" sz="1100" kern="1200" baseline="0" dirty="0" smtClean="0">
                          <a:solidFill>
                            <a:schemeClr val="tx1"/>
                          </a:solidFill>
                          <a:effectLst/>
                          <a:latin typeface="Arial" panose="020B0604020202020204" pitchFamily="34" charset="0"/>
                          <a:ea typeface="+mn-ea"/>
                          <a:cs typeface="Arial" panose="020B0604020202020204" pitchFamily="34" charset="0"/>
                        </a:rPr>
                        <a:t> combine with TAPR, targeting </a:t>
                      </a:r>
                      <a:r>
                        <a:rPr lang="en-US" sz="1100" kern="1200" baseline="0" dirty="0" smtClean="0">
                          <a:solidFill>
                            <a:schemeClr val="tx1"/>
                          </a:solidFill>
                          <a:effectLst/>
                          <a:latin typeface="Arial" panose="020B0604020202020204" pitchFamily="34" charset="0"/>
                          <a:ea typeface="+mn-ea"/>
                          <a:cs typeface="Arial" panose="020B0604020202020204" pitchFamily="34" charset="0"/>
                        </a:rPr>
                        <a:t>mid-June, new baseline set </a:t>
                      </a:r>
                      <a:r>
                        <a:rPr lang="en-US" sz="1100" kern="1200" baseline="0" smtClean="0">
                          <a:solidFill>
                            <a:schemeClr val="tx1"/>
                          </a:solidFill>
                          <a:effectLst/>
                          <a:latin typeface="Arial" panose="020B0604020202020204" pitchFamily="34" charset="0"/>
                          <a:ea typeface="+mn-ea"/>
                          <a:cs typeface="Arial" panose="020B0604020202020204" pitchFamily="34" charset="0"/>
                        </a:rPr>
                        <a:t>to July 15. </a:t>
                      </a:r>
                      <a:endParaRPr lang="en-US" sz="1100" b="0" i="0" u="none" strike="noStrike" dirty="0" smtClean="0">
                        <a:solidFill>
                          <a:schemeClr val="tx1"/>
                        </a:solidFill>
                        <a:effectLst/>
                        <a:latin typeface="Arial" panose="020B0604020202020204" pitchFamily="34" charset="0"/>
                        <a:cs typeface="Arial" panose="020B0604020202020204" pitchFamily="34" charset="0"/>
                      </a:endParaRPr>
                    </a:p>
                    <a:p>
                      <a:pPr algn="l" rtl="0" fontAlgn="ctr"/>
                      <a:endParaRPr lang="en-US" sz="1100" b="1" i="1" u="none" strike="noStrike" kern="1200" baseline="0" dirty="0">
                        <a:solidFill>
                          <a:schemeClr val="tx1"/>
                        </a:solidFill>
                        <a:effectLst/>
                        <a:latin typeface="Arial" panose="020B0604020202020204" pitchFamily="34" charset="0"/>
                        <a:ea typeface="+mn-ea"/>
                        <a:cs typeface="Arial" panose="020B0604020202020204" pitchFamily="34"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sz="1100" b="0" i="0" u="none" strike="noStrike" dirty="0" smtClean="0">
                          <a:solidFill>
                            <a:schemeClr val="tx1"/>
                          </a:solidFill>
                          <a:effectLst/>
                          <a:latin typeface="Arial" panose="020B0604020202020204" pitchFamily="34" charset="0"/>
                          <a:cs typeface="Arial" panose="020B0604020202020204" pitchFamily="34" charset="0"/>
                        </a:rPr>
                        <a:t>July</a:t>
                      </a:r>
                      <a:r>
                        <a:rPr lang="en-US" sz="1100" b="0" i="0" u="none" strike="noStrike" baseline="0" dirty="0" smtClean="0">
                          <a:solidFill>
                            <a:schemeClr val="tx1"/>
                          </a:solidFill>
                          <a:effectLst/>
                          <a:latin typeface="Arial" panose="020B0604020202020204" pitchFamily="34" charset="0"/>
                          <a:cs typeface="Arial" panose="020B0604020202020204" pitchFamily="34" charset="0"/>
                        </a:rPr>
                        <a:t> </a:t>
                      </a:r>
                      <a:r>
                        <a:rPr lang="en-US" sz="1100" b="0" i="0" u="none" strike="noStrike" baseline="0" dirty="0" smtClean="0">
                          <a:solidFill>
                            <a:schemeClr val="tx1"/>
                          </a:solidFill>
                          <a:effectLst/>
                          <a:latin typeface="Arial" panose="020B0604020202020204" pitchFamily="34" charset="0"/>
                          <a:cs typeface="Arial" panose="020B0604020202020204" pitchFamily="34" charset="0"/>
                        </a:rPr>
                        <a:t>15</a:t>
                      </a:r>
                      <a:endParaRPr lang="en-US" sz="1100" b="0" i="0" u="none" strike="noStrike" dirty="0">
                        <a:solidFill>
                          <a:schemeClr val="tx1"/>
                        </a:solidFill>
                        <a:effectLst/>
                        <a:latin typeface="Arial" panose="020B0604020202020204" pitchFamily="34" charset="0"/>
                        <a:cs typeface="Arial" panose="020B0604020202020204" pitchFamily="34"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sz="1100" b="0" i="0" u="none" strike="noStrike" dirty="0" smtClean="0">
                          <a:solidFill>
                            <a:schemeClr val="tx1"/>
                          </a:solidFill>
                          <a:effectLst/>
                          <a:latin typeface="Arial" panose="020B0604020202020204" pitchFamily="34" charset="0"/>
                          <a:cs typeface="Arial" panose="020B0604020202020204" pitchFamily="34" charset="0"/>
                        </a:rPr>
                        <a:t>June 15-25 time frame</a:t>
                      </a:r>
                      <a:endParaRPr lang="en-US" sz="1100" b="0" i="0" u="none" strike="noStrike" dirty="0">
                        <a:solidFill>
                          <a:schemeClr val="tx1"/>
                        </a:solidFill>
                        <a:effectLst/>
                        <a:latin typeface="Arial" panose="020B0604020202020204" pitchFamily="34" charset="0"/>
                        <a:cs typeface="Arial" panose="020B0604020202020204" pitchFamily="34"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t"/>
                      <a:r>
                        <a:rPr lang="en-US" sz="1100" b="0" i="0" u="none" strike="noStrike" dirty="0" smtClean="0">
                          <a:solidFill>
                            <a:schemeClr val="tx1"/>
                          </a:solidFill>
                          <a:effectLst/>
                          <a:latin typeface="Arial" panose="020B0604020202020204" pitchFamily="34" charset="0"/>
                          <a:cs typeface="Arial" panose="020B0604020202020204" pitchFamily="34" charset="0"/>
                        </a:rPr>
                        <a:t>SME reviewers identified and their availability for this review confirmed.</a:t>
                      </a:r>
                      <a:r>
                        <a:rPr lang="en-US" sz="1100" b="0" i="0" u="none" strike="noStrike" baseline="0" dirty="0" smtClean="0">
                          <a:solidFill>
                            <a:schemeClr val="tx1"/>
                          </a:solidFill>
                          <a:effectLst/>
                          <a:latin typeface="Arial" panose="020B0604020202020204" pitchFamily="34" charset="0"/>
                          <a:cs typeface="Arial" panose="020B0604020202020204" pitchFamily="34" charset="0"/>
                        </a:rPr>
                        <a:t>  TAPR-</a:t>
                      </a:r>
                      <a:r>
                        <a:rPr lang="en-US" sz="1100" b="0" i="0" u="none" strike="noStrike" baseline="0" dirty="0" err="1" smtClean="0">
                          <a:solidFill>
                            <a:schemeClr val="tx1"/>
                          </a:solidFill>
                          <a:effectLst/>
                          <a:latin typeface="Arial" panose="020B0604020202020204" pitchFamily="34" charset="0"/>
                          <a:cs typeface="Arial" panose="020B0604020202020204" pitchFamily="34" charset="0"/>
                        </a:rPr>
                        <a:t>ToR</a:t>
                      </a:r>
                      <a:r>
                        <a:rPr lang="en-US" sz="1100" b="0" i="0" u="none" strike="noStrike" baseline="0" dirty="0" smtClean="0">
                          <a:solidFill>
                            <a:schemeClr val="tx1"/>
                          </a:solidFill>
                          <a:effectLst/>
                          <a:latin typeface="Arial" panose="020B0604020202020204" pitchFamily="34" charset="0"/>
                          <a:cs typeface="Arial" panose="020B0604020202020204" pitchFamily="34" charset="0"/>
                        </a:rPr>
                        <a:t> document is in preparation.  Final date for review is dependent on panel availability but review will be virtual and we have reasonable confidence we can meet our target time frame.  </a:t>
                      </a:r>
                      <a:endParaRPr lang="en-US" sz="1100" b="0" i="0" u="none" strike="noStrike" dirty="0">
                        <a:solidFill>
                          <a:schemeClr val="tx1"/>
                        </a:solidFill>
                        <a:effectLst/>
                        <a:latin typeface="Arial" panose="020B0604020202020204" pitchFamily="34" charset="0"/>
                        <a:cs typeface="Arial" panose="020B0604020202020204" pitchFamily="34"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28200599"/>
                  </a:ext>
                </a:extLst>
              </a:tr>
            </a:tbl>
          </a:graphicData>
        </a:graphic>
      </p:graphicFrame>
      <p:sp>
        <p:nvSpPr>
          <p:cNvPr id="9" name="Title 1"/>
          <p:cNvSpPr>
            <a:spLocks noGrp="1"/>
          </p:cNvSpPr>
          <p:nvPr>
            <p:ph type="title"/>
          </p:nvPr>
        </p:nvSpPr>
        <p:spPr>
          <a:xfrm>
            <a:off x="2620495" y="102083"/>
            <a:ext cx="6963127" cy="741980"/>
          </a:xfrm>
        </p:spPr>
        <p:txBody>
          <a:bodyPr>
            <a:noAutofit/>
          </a:bodyPr>
          <a:lstStyle/>
          <a:p>
            <a:r>
              <a:rPr lang="en-US" sz="3600" dirty="0">
                <a:solidFill>
                  <a:sysClr val="window" lastClr="FFFFFF">
                    <a:lumMod val="85000"/>
                  </a:sysClr>
                </a:solidFill>
                <a:latin typeface="Arial Bold" charset="0"/>
                <a:ea typeface="ＭＳ Ｐゴシック" charset="-128"/>
                <a:cs typeface="ＭＳ Ｐゴシック" charset="-128"/>
              </a:rPr>
              <a:t>Project Plan - Milestone Status </a:t>
            </a:r>
          </a:p>
        </p:txBody>
      </p:sp>
      <p:sp>
        <p:nvSpPr>
          <p:cNvPr id="2" name="Slide Number Placeholder 1"/>
          <p:cNvSpPr>
            <a:spLocks noGrp="1"/>
          </p:cNvSpPr>
          <p:nvPr>
            <p:ph type="sldNum" sz="quarter" idx="12"/>
          </p:nvPr>
        </p:nvSpPr>
        <p:spPr/>
        <p:txBody>
          <a:bodyPr/>
          <a:lstStyle/>
          <a:p>
            <a:fld id="{41C508F0-1AA7-8449-B96D-5FDB74B9F69F}" type="slidenum">
              <a:rPr lang="en-US" smtClean="0"/>
              <a:t>6</a:t>
            </a:fld>
            <a:endParaRPr lang="en-US"/>
          </a:p>
        </p:txBody>
      </p:sp>
    </p:spTree>
    <p:extLst>
      <p:ext uri="{BB962C8B-B14F-4D97-AF65-F5344CB8AC3E}">
        <p14:creationId xmlns:p14="http://schemas.microsoft.com/office/powerpoint/2010/main" val="6887211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45920" y="173066"/>
            <a:ext cx="8900160" cy="720668"/>
          </a:xfrm>
        </p:spPr>
        <p:txBody>
          <a:bodyPr>
            <a:normAutofit/>
          </a:bodyPr>
          <a:lstStyle/>
          <a:p>
            <a:pPr algn="ctr"/>
            <a:r>
              <a:rPr lang="en-US" sz="3600">
                <a:solidFill>
                  <a:sysClr val="window" lastClr="FFFFFF">
                    <a:lumMod val="85000"/>
                  </a:sysClr>
                </a:solidFill>
                <a:latin typeface="Arial Bold" charset="0"/>
                <a:ea typeface="ＭＳ Ｐゴシック" charset="-128"/>
                <a:cs typeface="ＭＳ Ｐゴシック" charset="-128"/>
              </a:rPr>
              <a:t>Project Risks, Issues/Concerns  </a:t>
            </a:r>
          </a:p>
        </p:txBody>
      </p:sp>
      <p:graphicFrame>
        <p:nvGraphicFramePr>
          <p:cNvPr id="4" name="Group 1371"/>
          <p:cNvGraphicFramePr>
            <a:graphicFrameLocks noGrp="1"/>
          </p:cNvGraphicFramePr>
          <p:nvPr>
            <p:extLst>
              <p:ext uri="{D42A27DB-BD31-4B8C-83A1-F6EECF244321}">
                <p14:modId xmlns:p14="http://schemas.microsoft.com/office/powerpoint/2010/main" val="2209130442"/>
              </p:ext>
            </p:extLst>
          </p:nvPr>
        </p:nvGraphicFramePr>
        <p:xfrm>
          <a:off x="374286" y="1128243"/>
          <a:ext cx="11415377" cy="2602324"/>
        </p:xfrm>
        <a:graphic>
          <a:graphicData uri="http://schemas.openxmlformats.org/drawingml/2006/table">
            <a:tbl>
              <a:tblPr/>
              <a:tblGrid>
                <a:gridCol w="676779">
                  <a:extLst>
                    <a:ext uri="{9D8B030D-6E8A-4147-A177-3AD203B41FA5}">
                      <a16:colId xmlns:a16="http://schemas.microsoft.com/office/drawing/2014/main" val="20000"/>
                    </a:ext>
                  </a:extLst>
                </a:gridCol>
                <a:gridCol w="783847">
                  <a:extLst>
                    <a:ext uri="{9D8B030D-6E8A-4147-A177-3AD203B41FA5}">
                      <a16:colId xmlns:a16="http://schemas.microsoft.com/office/drawing/2014/main" val="20001"/>
                    </a:ext>
                  </a:extLst>
                </a:gridCol>
                <a:gridCol w="1114147">
                  <a:extLst>
                    <a:ext uri="{9D8B030D-6E8A-4147-A177-3AD203B41FA5}">
                      <a16:colId xmlns:a16="http://schemas.microsoft.com/office/drawing/2014/main" val="2055550857"/>
                    </a:ext>
                  </a:extLst>
                </a:gridCol>
                <a:gridCol w="3642933">
                  <a:extLst>
                    <a:ext uri="{9D8B030D-6E8A-4147-A177-3AD203B41FA5}">
                      <a16:colId xmlns:a16="http://schemas.microsoft.com/office/drawing/2014/main" val="20002"/>
                    </a:ext>
                  </a:extLst>
                </a:gridCol>
                <a:gridCol w="1144550">
                  <a:extLst>
                    <a:ext uri="{9D8B030D-6E8A-4147-A177-3AD203B41FA5}">
                      <a16:colId xmlns:a16="http://schemas.microsoft.com/office/drawing/2014/main" val="1300324858"/>
                    </a:ext>
                  </a:extLst>
                </a:gridCol>
                <a:gridCol w="4053121">
                  <a:extLst>
                    <a:ext uri="{9D8B030D-6E8A-4147-A177-3AD203B41FA5}">
                      <a16:colId xmlns:a16="http://schemas.microsoft.com/office/drawing/2014/main" val="490654047"/>
                    </a:ext>
                  </a:extLst>
                </a:gridCol>
              </a:tblGrid>
              <a:tr h="499340">
                <a:tc gridSpan="6">
                  <a:txBody>
                    <a:bodyPr/>
                    <a:lstStyle/>
                    <a:p>
                      <a:pPr marL="0" marR="0" lvl="0" indent="0" algn="ctr" defTabSz="914400" rtl="0" eaLnBrk="0" fontAlgn="ctr" latinLnBrk="0" hangingPunct="0">
                        <a:lnSpc>
                          <a:spcPct val="100000"/>
                        </a:lnSpc>
                        <a:spcBef>
                          <a:spcPct val="0"/>
                        </a:spcBef>
                        <a:spcAft>
                          <a:spcPct val="0"/>
                        </a:spcAft>
                        <a:buClrTx/>
                        <a:buSzTx/>
                        <a:buFontTx/>
                        <a:buNone/>
                        <a:tabLst/>
                      </a:pPr>
                      <a:r>
                        <a:rPr kumimoji="0" lang="en-US" sz="1800" b="1" i="0" u="none" strike="noStrike" cap="none" normalizeH="0" baseline="0">
                          <a:ln>
                            <a:noFill/>
                          </a:ln>
                          <a:solidFill>
                            <a:schemeClr val="bg1"/>
                          </a:solidFill>
                          <a:effectLst/>
                          <a:latin typeface="+mn-lt"/>
                        </a:rPr>
                        <a:t>Project Risks </a:t>
                      </a:r>
                      <a:endParaRPr kumimoji="0" lang="en-US" sz="1000" b="1" i="0" u="none" strike="noStrike" cap="none" normalizeH="0" baseline="0">
                        <a:ln>
                          <a:noFill/>
                        </a:ln>
                        <a:solidFill>
                          <a:schemeClr val="bg1"/>
                        </a:solidFill>
                        <a:effectLst/>
                        <a:latin typeface="+mn-lt"/>
                      </a:endParaRPr>
                    </a:p>
                  </a:txBody>
                  <a:tcPr marT="45703" marB="45703" anchor="ctr"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rgbClr val="002060"/>
                    </a:solidFill>
                  </a:tcPr>
                </a:tc>
                <a:tc hMerge="1">
                  <a:txBody>
                    <a:bodyPr/>
                    <a:lstStyle/>
                    <a:p>
                      <a:pPr marL="0" marR="0" lvl="0" indent="0" algn="ctr" defTabSz="914400" rtl="0" eaLnBrk="0" fontAlgn="ctr" latinLnBrk="0" hangingPunct="0">
                        <a:lnSpc>
                          <a:spcPct val="100000"/>
                        </a:lnSpc>
                        <a:spcBef>
                          <a:spcPct val="0"/>
                        </a:spcBef>
                        <a:spcAft>
                          <a:spcPct val="0"/>
                        </a:spcAft>
                        <a:buClrTx/>
                        <a:buSzTx/>
                        <a:buFontTx/>
                        <a:buNone/>
                        <a:tabLst/>
                      </a:pPr>
                      <a:endParaRPr kumimoji="0" lang="en-US" sz="1000" b="1" i="0" u="none" strike="noStrike" cap="none" normalizeH="0" baseline="0">
                        <a:ln>
                          <a:noFill/>
                        </a:ln>
                        <a:solidFill>
                          <a:schemeClr val="tx1"/>
                        </a:solidFill>
                        <a:effectLst/>
                        <a:latin typeface="+mn-lt"/>
                      </a:endParaRPr>
                    </a:p>
                  </a:txBody>
                  <a:tcPr marT="45703" marB="4570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en-US"/>
                    </a:p>
                  </a:txBody>
                  <a:tcPr/>
                </a:tc>
                <a:tc hMerge="1">
                  <a:txBody>
                    <a:bodyPr/>
                    <a:lstStyle/>
                    <a:p>
                      <a:pPr marL="0" marR="0" lvl="0" indent="0" algn="ctr" defTabSz="914400" rtl="0" eaLnBrk="0" fontAlgn="t" latinLnBrk="0" hangingPunct="0">
                        <a:lnSpc>
                          <a:spcPct val="100000"/>
                        </a:lnSpc>
                        <a:spcBef>
                          <a:spcPct val="0"/>
                        </a:spcBef>
                        <a:spcAft>
                          <a:spcPct val="0"/>
                        </a:spcAft>
                        <a:buClrTx/>
                        <a:buSzTx/>
                        <a:buFontTx/>
                        <a:buNone/>
                        <a:tabLst/>
                      </a:pPr>
                      <a:endParaRPr kumimoji="0" lang="en-US" sz="1200" b="1" i="0" u="none" strike="noStrike" cap="none" normalizeH="0" baseline="0">
                        <a:ln>
                          <a:noFill/>
                        </a:ln>
                        <a:solidFill>
                          <a:schemeClr val="tx1"/>
                        </a:solidFill>
                        <a:effectLst/>
                        <a:latin typeface="+mn-lt"/>
                      </a:endParaRPr>
                    </a:p>
                  </a:txBody>
                  <a:tcPr marT="45703" marB="4570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pPr marL="0" marR="0" lvl="0" indent="0" algn="ctr" defTabSz="914400" rtl="0" eaLnBrk="0" fontAlgn="t" latinLnBrk="0" hangingPunct="0">
                        <a:lnSpc>
                          <a:spcPct val="100000"/>
                        </a:lnSpc>
                        <a:spcBef>
                          <a:spcPct val="0"/>
                        </a:spcBef>
                        <a:spcAft>
                          <a:spcPct val="0"/>
                        </a:spcAft>
                        <a:buClrTx/>
                        <a:buSzTx/>
                        <a:buFontTx/>
                        <a:buNone/>
                        <a:tabLst/>
                      </a:pPr>
                      <a:endParaRPr kumimoji="0" lang="en-US" sz="1200" b="1" i="0" u="none" strike="noStrike" cap="none" normalizeH="0" baseline="0">
                        <a:ln>
                          <a:noFill/>
                        </a:ln>
                        <a:solidFill>
                          <a:schemeClr val="tx1"/>
                        </a:solidFill>
                        <a:effectLst/>
                        <a:latin typeface="+mn-lt"/>
                      </a:endParaRPr>
                    </a:p>
                  </a:txBody>
                  <a:tcPr marT="45703" marB="4570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pPr marL="0" marR="0" lvl="0" indent="0" algn="ctr" defTabSz="914400" rtl="0" eaLnBrk="0" fontAlgn="ctr" latinLnBrk="0" hangingPunct="0">
                        <a:lnSpc>
                          <a:spcPct val="100000"/>
                        </a:lnSpc>
                        <a:spcBef>
                          <a:spcPct val="0"/>
                        </a:spcBef>
                        <a:spcAft>
                          <a:spcPct val="0"/>
                        </a:spcAft>
                        <a:buClrTx/>
                        <a:buSzTx/>
                        <a:buFontTx/>
                        <a:buNone/>
                        <a:tabLst/>
                      </a:pPr>
                      <a:endParaRPr kumimoji="0" lang="en-US" sz="1000" b="1" i="0" u="none" strike="noStrike" cap="none" normalizeH="0" baseline="0">
                        <a:ln>
                          <a:noFill/>
                        </a:ln>
                        <a:solidFill>
                          <a:schemeClr val="bg1"/>
                        </a:solidFill>
                        <a:effectLst/>
                        <a:latin typeface="+mn-lt"/>
                      </a:endParaRPr>
                    </a:p>
                  </a:txBody>
                  <a:tcPr marT="45703" marB="45703" anchor="ctr"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rgbClr val="002060"/>
                    </a:solidFill>
                  </a:tcPr>
                </a:tc>
                <a:extLst>
                  <a:ext uri="{0D108BD9-81ED-4DB2-BD59-A6C34878D82A}">
                    <a16:rowId xmlns:a16="http://schemas.microsoft.com/office/drawing/2014/main" val="1668435358"/>
                  </a:ext>
                </a:extLst>
              </a:tr>
              <a:tr h="380348">
                <a:tc>
                  <a:txBody>
                    <a:bodyPr/>
                    <a:lstStyle/>
                    <a:p>
                      <a:pPr marL="0" marR="0" lvl="0" indent="0" algn="ctr" defTabSz="914400" rtl="0" eaLnBrk="0" fontAlgn="ctr" latinLnBrk="0" hangingPunct="0">
                        <a:lnSpc>
                          <a:spcPct val="100000"/>
                        </a:lnSpc>
                        <a:spcBef>
                          <a:spcPct val="0"/>
                        </a:spcBef>
                        <a:spcAft>
                          <a:spcPct val="0"/>
                        </a:spcAft>
                        <a:buClrTx/>
                        <a:buSzTx/>
                        <a:buFontTx/>
                        <a:buNone/>
                        <a:tabLst/>
                      </a:pPr>
                      <a:r>
                        <a:rPr kumimoji="0" lang="en-US" sz="1000" b="1" i="0" u="none" strike="noStrike" cap="none" normalizeH="0" baseline="0">
                          <a:ln>
                            <a:noFill/>
                          </a:ln>
                          <a:solidFill>
                            <a:schemeClr val="tx1"/>
                          </a:solidFill>
                          <a:effectLst/>
                          <a:latin typeface="Arial" panose="020B0604020202020204" pitchFamily="34" charset="0"/>
                          <a:cs typeface="Arial" panose="020B0604020202020204" pitchFamily="34" charset="0"/>
                        </a:rPr>
                        <a:t>Risk ID </a:t>
                      </a:r>
                    </a:p>
                  </a:txBody>
                  <a:tcPr marT="45703" marB="45703" anchor="ctr" horzOverflow="overflow">
                    <a:lnL w="381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ctr" latinLnBrk="0" hangingPunct="0">
                        <a:lnSpc>
                          <a:spcPct val="100000"/>
                        </a:lnSpc>
                        <a:spcBef>
                          <a:spcPct val="0"/>
                        </a:spcBef>
                        <a:spcAft>
                          <a:spcPct val="0"/>
                        </a:spcAft>
                        <a:buClrTx/>
                        <a:buSzTx/>
                        <a:buFontTx/>
                        <a:buNone/>
                        <a:tabLst/>
                      </a:pPr>
                      <a:r>
                        <a:rPr kumimoji="0" lang="en-US" sz="1000" b="1" i="0" u="none" strike="noStrike" cap="none" normalizeH="0" baseline="0">
                          <a:ln>
                            <a:noFill/>
                          </a:ln>
                          <a:solidFill>
                            <a:schemeClr val="tx1"/>
                          </a:solidFill>
                          <a:effectLst/>
                          <a:latin typeface="Arial" panose="020B0604020202020204" pitchFamily="34" charset="0"/>
                          <a:cs typeface="Arial" panose="020B0604020202020204" pitchFamily="34" charset="0"/>
                        </a:rPr>
                        <a:t>Affinity</a:t>
                      </a:r>
                    </a:p>
                  </a:txBody>
                  <a:tcPr marT="45703" marB="4570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ctr" latinLnBrk="0" hangingPunct="0">
                        <a:lnSpc>
                          <a:spcPct val="100000"/>
                        </a:lnSpc>
                        <a:spcBef>
                          <a:spcPct val="0"/>
                        </a:spcBef>
                        <a:spcAft>
                          <a:spcPct val="0"/>
                        </a:spcAft>
                        <a:buClrTx/>
                        <a:buSzTx/>
                        <a:buFontTx/>
                        <a:buNone/>
                        <a:tabLst/>
                      </a:pPr>
                      <a:r>
                        <a:rPr kumimoji="0" lang="en-US" sz="1000" b="1" i="0" u="none" strike="noStrike" cap="none" normalizeH="0" baseline="0">
                          <a:ln>
                            <a:noFill/>
                          </a:ln>
                          <a:solidFill>
                            <a:schemeClr val="tx1"/>
                          </a:solidFill>
                          <a:effectLst/>
                          <a:latin typeface="Arial" panose="020B0604020202020204" pitchFamily="34" charset="0"/>
                          <a:cs typeface="Arial" panose="020B0604020202020204" pitchFamily="34" charset="0"/>
                        </a:rPr>
                        <a:t>Likelihood/</a:t>
                      </a:r>
                    </a:p>
                    <a:p>
                      <a:pPr marL="0" marR="0" lvl="0" indent="0" algn="ctr" defTabSz="914400" rtl="0" eaLnBrk="0" fontAlgn="ctr" latinLnBrk="0" hangingPunct="0">
                        <a:lnSpc>
                          <a:spcPct val="100000"/>
                        </a:lnSpc>
                        <a:spcBef>
                          <a:spcPct val="0"/>
                        </a:spcBef>
                        <a:spcAft>
                          <a:spcPct val="0"/>
                        </a:spcAft>
                        <a:buClrTx/>
                        <a:buSzTx/>
                        <a:buFontTx/>
                        <a:buNone/>
                        <a:tabLst/>
                      </a:pPr>
                      <a:r>
                        <a:rPr kumimoji="0" lang="en-US" sz="1000" b="1" i="0" u="none" strike="noStrike" cap="none" normalizeH="0" baseline="0">
                          <a:ln>
                            <a:noFill/>
                          </a:ln>
                          <a:solidFill>
                            <a:schemeClr val="tx1"/>
                          </a:solidFill>
                          <a:effectLst/>
                          <a:latin typeface="Arial" panose="020B0604020202020204" pitchFamily="34" charset="0"/>
                          <a:cs typeface="Arial" panose="020B0604020202020204" pitchFamily="34" charset="0"/>
                        </a:rPr>
                        <a:t>Consequence</a:t>
                      </a:r>
                      <a:br>
                        <a:rPr kumimoji="0" lang="en-US" sz="1000" b="1" i="0" u="none" strike="noStrike" cap="none" normalizeH="0" baseline="0">
                          <a:ln>
                            <a:noFill/>
                          </a:ln>
                          <a:solidFill>
                            <a:schemeClr val="tx1"/>
                          </a:solidFill>
                          <a:effectLst/>
                          <a:latin typeface="Arial" panose="020B0604020202020204" pitchFamily="34" charset="0"/>
                          <a:cs typeface="Arial" panose="020B0604020202020204" pitchFamily="34" charset="0"/>
                        </a:rPr>
                      </a:br>
                      <a:r>
                        <a:rPr kumimoji="0" lang="en-US" sz="1000" b="1" i="0" u="none" strike="noStrike" cap="none" normalizeH="0" baseline="0">
                          <a:ln>
                            <a:noFill/>
                          </a:ln>
                          <a:solidFill>
                            <a:schemeClr val="tx1"/>
                          </a:solidFill>
                          <a:effectLst/>
                          <a:latin typeface="Arial" panose="020B0604020202020204" pitchFamily="34" charset="0"/>
                          <a:cs typeface="Arial" panose="020B0604020202020204" pitchFamily="34" charset="0"/>
                        </a:rPr>
                        <a:t> (if applicable)</a:t>
                      </a:r>
                    </a:p>
                  </a:txBody>
                  <a:tcPr marT="45703" marB="4570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t" latinLnBrk="0" hangingPunct="0">
                        <a:lnSpc>
                          <a:spcPct val="100000"/>
                        </a:lnSpc>
                        <a:spcBef>
                          <a:spcPct val="0"/>
                        </a:spcBef>
                        <a:spcAft>
                          <a:spcPct val="0"/>
                        </a:spcAft>
                        <a:buClrTx/>
                        <a:buSzTx/>
                        <a:buFontTx/>
                        <a:buNone/>
                        <a:tabLst/>
                      </a:pPr>
                      <a:r>
                        <a:rPr kumimoji="0" lang="en-US" sz="1200" b="1" i="0" u="none" strike="noStrike" cap="none" normalizeH="0" baseline="0">
                          <a:ln>
                            <a:noFill/>
                          </a:ln>
                          <a:solidFill>
                            <a:schemeClr val="tx1"/>
                          </a:solidFill>
                          <a:effectLst/>
                          <a:latin typeface="Arial" panose="020B0604020202020204" pitchFamily="34" charset="0"/>
                          <a:cs typeface="Arial" panose="020B0604020202020204" pitchFamily="34" charset="0"/>
                        </a:rPr>
                        <a:t>Description/Status</a:t>
                      </a:r>
                    </a:p>
                  </a:txBody>
                  <a:tcPr marT="45703" marB="4570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t" latinLnBrk="0" hangingPunct="0">
                        <a:lnSpc>
                          <a:spcPct val="100000"/>
                        </a:lnSpc>
                        <a:spcBef>
                          <a:spcPct val="0"/>
                        </a:spcBef>
                        <a:spcAft>
                          <a:spcPct val="0"/>
                        </a:spcAft>
                        <a:buClrTx/>
                        <a:buSzTx/>
                        <a:buFontTx/>
                        <a:buNone/>
                        <a:tabLst/>
                      </a:pPr>
                      <a:r>
                        <a:rPr kumimoji="0" lang="en-US" sz="1200" b="1" i="0" u="none" strike="noStrike" cap="none" normalizeH="0" baseline="0">
                          <a:ln>
                            <a:noFill/>
                          </a:ln>
                          <a:solidFill>
                            <a:schemeClr val="tx1"/>
                          </a:solidFill>
                          <a:effectLst/>
                          <a:latin typeface="Arial" panose="020B0604020202020204" pitchFamily="34" charset="0"/>
                          <a:cs typeface="Arial" panose="020B0604020202020204" pitchFamily="34" charset="0"/>
                        </a:rPr>
                        <a:t>Trend </a:t>
                      </a:r>
                    </a:p>
                  </a:txBody>
                  <a:tcPr marT="45703" marB="4570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t" latinLnBrk="0" hangingPunct="0">
                        <a:lnSpc>
                          <a:spcPct val="100000"/>
                        </a:lnSpc>
                        <a:spcBef>
                          <a:spcPct val="0"/>
                        </a:spcBef>
                        <a:spcAft>
                          <a:spcPct val="0"/>
                        </a:spcAft>
                        <a:buClrTx/>
                        <a:buSzTx/>
                        <a:buFontTx/>
                        <a:buNone/>
                        <a:tabLst/>
                      </a:pPr>
                      <a:r>
                        <a:rPr kumimoji="0" lang="en-US" sz="1200" b="1" i="0" u="none" strike="noStrike" cap="none" normalizeH="0" baseline="0">
                          <a:ln>
                            <a:noFill/>
                          </a:ln>
                          <a:solidFill>
                            <a:schemeClr val="tx1"/>
                          </a:solidFill>
                          <a:effectLst/>
                          <a:latin typeface="Arial" panose="020B0604020202020204" pitchFamily="34" charset="0"/>
                          <a:cs typeface="Arial" panose="020B0604020202020204" pitchFamily="34" charset="0"/>
                        </a:rPr>
                        <a:t>Proposed Mitigations </a:t>
                      </a:r>
                    </a:p>
                  </a:txBody>
                  <a:tcPr marT="45703" marB="45703" anchor="ctr" horzOverflow="overflow">
                    <a:lnL w="12700" cap="flat" cmpd="sng" algn="ctr">
                      <a:solidFill>
                        <a:srgbClr val="000000"/>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31641">
                <a:tc>
                  <a:txBody>
                    <a:bodyPr/>
                    <a:lstStyle/>
                    <a:p>
                      <a:pPr marL="0" marR="0" lvl="0" indent="0" algn="ctr" defTabSz="914400" rtl="0" eaLnBrk="0" fontAlgn="ctr" latinLnBrk="0" hangingPunct="0">
                        <a:lnSpc>
                          <a:spcPct val="10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Arial" panose="020B0604020202020204" pitchFamily="34" charset="0"/>
                          <a:cs typeface="Arial" panose="020B0604020202020204" pitchFamily="34" charset="0"/>
                        </a:rPr>
                        <a:t>Risk 1</a:t>
                      </a:r>
                    </a:p>
                  </a:txBody>
                  <a:tcPr marT="45703" marB="45703" anchor="ctr" horzOverflow="overflow">
                    <a:lnL w="381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ctr" latinLnBrk="0" hangingPunct="0">
                        <a:lnSpc>
                          <a:spcPct val="10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Arial" panose="020B0604020202020204" pitchFamily="34" charset="0"/>
                          <a:cs typeface="Arial" panose="020B0604020202020204" pitchFamily="34" charset="0"/>
                        </a:rPr>
                        <a:t>S</a:t>
                      </a:r>
                    </a:p>
                  </a:txBody>
                  <a:tcPr marT="45703" marB="4570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ctr" latinLnBrk="0" hangingPunct="0">
                        <a:lnSpc>
                          <a:spcPct val="10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Arial" panose="020B0604020202020204" pitchFamily="34" charset="0"/>
                          <a:cs typeface="Arial" panose="020B0604020202020204" pitchFamily="34" charset="0"/>
                        </a:rPr>
                        <a:t>5/2</a:t>
                      </a:r>
                    </a:p>
                  </a:txBody>
                  <a:tcPr marT="45703" marB="4570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t" latinLnBrk="0" hangingPunct="0">
                        <a:lnSpc>
                          <a:spcPct val="10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Arial" panose="020B0604020202020204" pitchFamily="34" charset="0"/>
                          <a:cs typeface="Arial" panose="020B0604020202020204" pitchFamily="34" charset="0"/>
                        </a:rPr>
                        <a:t>If delays in lab access result in incomplete testing and data acquisition, the Design Review for BioNutrients-2 will not occur on Jan 19</a:t>
                      </a:r>
                      <a:r>
                        <a:rPr kumimoji="0" lang="en-US" sz="1200" b="0" i="0" u="none" strike="noStrike" cap="none" normalizeH="0" baseline="30000">
                          <a:ln>
                            <a:noFill/>
                          </a:ln>
                          <a:solidFill>
                            <a:schemeClr val="tx1"/>
                          </a:solidFill>
                          <a:effectLst/>
                          <a:latin typeface="Arial" panose="020B0604020202020204" pitchFamily="34" charset="0"/>
                          <a:cs typeface="Arial" panose="020B0604020202020204" pitchFamily="34" charset="0"/>
                        </a:rPr>
                        <a:t>th</a:t>
                      </a:r>
                      <a:r>
                        <a:rPr kumimoji="0" lang="en-US" sz="1200" b="0" i="0" u="none" strike="noStrike" cap="none" normalizeH="0" baseline="0">
                          <a:ln>
                            <a:noFill/>
                          </a:ln>
                          <a:solidFill>
                            <a:schemeClr val="tx1"/>
                          </a:solidFill>
                          <a:effectLst/>
                          <a:latin typeface="Arial" panose="020B0604020202020204" pitchFamily="34" charset="0"/>
                          <a:cs typeface="Arial" panose="020B0604020202020204" pitchFamily="34" charset="0"/>
                        </a:rPr>
                        <a:t> as planned.</a:t>
                      </a:r>
                    </a:p>
                  </a:txBody>
                  <a:tcPr marT="45703" marB="4570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t" latinLnBrk="0" hangingPunct="0">
                        <a:lnSpc>
                          <a:spcPct val="10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Arial" panose="020B0604020202020204" pitchFamily="34" charset="0"/>
                          <a:cs typeface="Arial" panose="020B0604020202020204" pitchFamily="34" charset="0"/>
                        </a:rPr>
                        <a:t>realized</a:t>
                      </a:r>
                    </a:p>
                  </a:txBody>
                  <a:tcPr marT="45703" marB="4570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t"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Delay the Design Review until the required testing can be completed.  CR </a:t>
                      </a:r>
                      <a:r>
                        <a:rPr kumimoji="0" lang="en-US" sz="1200"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rPr>
                        <a:t>was approved to move review to be no later than July 15. </a:t>
                      </a:r>
                      <a:endParaRPr kumimoji="0" lang="en-US"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T="45703" marB="45703" anchor="ctr" horzOverflow="overflow">
                    <a:lnL w="12700" cap="flat" cmpd="sng" algn="ctr">
                      <a:solidFill>
                        <a:srgbClr val="000000"/>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17204">
                <a:tc>
                  <a:txBody>
                    <a:bodyPr/>
                    <a:lstStyle/>
                    <a:p>
                      <a:endParaRPr lang="en-US"/>
                    </a:p>
                  </a:txBody>
                  <a:tcPr marT="45703" marB="45703" anchor="ctr" horzOverflow="overflow">
                    <a:lnL w="381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endParaRPr lang="en-US"/>
                    </a:p>
                  </a:txBody>
                  <a:tcPr marT="45703" marB="4570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endParaRPr lang="en-US"/>
                    </a:p>
                  </a:txBody>
                  <a:tcPr marT="45703" marB="4570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endParaRPr lang="en-US"/>
                    </a:p>
                  </a:txBody>
                  <a:tcPr marT="45703" marB="4570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endParaRPr lang="en-US"/>
                    </a:p>
                  </a:txBody>
                  <a:tcPr marT="45703" marB="4570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t" latinLnBrk="0" hangingPunct="0">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marT="45703" marB="45703" anchor="ctr" horzOverflow="overflow">
                    <a:lnL w="12700" cap="flat" cmpd="sng" algn="ctr">
                      <a:solidFill>
                        <a:srgbClr val="000000"/>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17204">
                <a:tc>
                  <a:txBody>
                    <a:bodyPr/>
                    <a:lstStyle/>
                    <a:p>
                      <a:endParaRPr lang="en-US"/>
                    </a:p>
                  </a:txBody>
                  <a:tcPr marT="45703" marB="45703" anchor="ctr" horzOverflow="overflow">
                    <a:lnL w="381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noFill/>
                  </a:tcPr>
                </a:tc>
                <a:tc>
                  <a:txBody>
                    <a:bodyPr/>
                    <a:lstStyle/>
                    <a:p>
                      <a:endParaRPr lang="en-US"/>
                    </a:p>
                  </a:txBody>
                  <a:tcPr marT="45703" marB="4570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noFill/>
                  </a:tcPr>
                </a:tc>
                <a:tc>
                  <a:txBody>
                    <a:bodyPr/>
                    <a:lstStyle/>
                    <a:p>
                      <a:endParaRPr lang="en-US"/>
                    </a:p>
                  </a:txBody>
                  <a:tcPr marT="45703" marB="4570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noFill/>
                  </a:tcPr>
                </a:tc>
                <a:tc>
                  <a:txBody>
                    <a:bodyPr/>
                    <a:lstStyle/>
                    <a:p>
                      <a:endParaRPr lang="en-US"/>
                    </a:p>
                  </a:txBody>
                  <a:tcPr marT="45703" marB="4570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noFill/>
                  </a:tcPr>
                </a:tc>
                <a:tc>
                  <a:txBody>
                    <a:bodyPr/>
                    <a:lstStyle/>
                    <a:p>
                      <a:endParaRPr lang="en-US"/>
                    </a:p>
                  </a:txBody>
                  <a:tcPr marT="45703" marB="4570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t" latinLnBrk="0" hangingPunct="0">
                        <a:lnSpc>
                          <a:spcPct val="100000"/>
                        </a:lnSpc>
                        <a:spcBef>
                          <a:spcPct val="0"/>
                        </a:spcBef>
                        <a:spcAft>
                          <a:spcPct val="0"/>
                        </a:spcAft>
                        <a:buClrTx/>
                        <a:buSzTx/>
                        <a:buFontTx/>
                        <a:buNone/>
                        <a:tabLst/>
                      </a:pPr>
                      <a:endParaRPr kumimoji="0" lang="en-US"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T="45703" marB="45703" anchor="ctr" horzOverflow="overflow">
                    <a:lnL w="12700" cap="flat" cmpd="sng" algn="ctr">
                      <a:solidFill>
                        <a:srgbClr val="000000"/>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553103731"/>
                  </a:ext>
                </a:extLst>
              </a:tr>
            </a:tbl>
          </a:graphicData>
        </a:graphic>
      </p:graphicFrame>
      <p:sp>
        <p:nvSpPr>
          <p:cNvPr id="3" name="Slide Number Placeholder 2"/>
          <p:cNvSpPr>
            <a:spLocks noGrp="1"/>
          </p:cNvSpPr>
          <p:nvPr>
            <p:ph type="sldNum" sz="quarter" idx="12"/>
          </p:nvPr>
        </p:nvSpPr>
        <p:spPr/>
        <p:txBody>
          <a:bodyPr/>
          <a:lstStyle/>
          <a:p>
            <a:fld id="{41C508F0-1AA7-8449-B96D-5FDB74B9F69F}" type="slidenum">
              <a:rPr lang="en-US" smtClean="0"/>
              <a:t>7</a:t>
            </a:fld>
            <a:endParaRPr lang="en-US"/>
          </a:p>
        </p:txBody>
      </p:sp>
      <p:graphicFrame>
        <p:nvGraphicFramePr>
          <p:cNvPr id="9" name="Group 1371"/>
          <p:cNvGraphicFramePr>
            <a:graphicFrameLocks noGrp="1"/>
          </p:cNvGraphicFramePr>
          <p:nvPr>
            <p:extLst>
              <p:ext uri="{D42A27DB-BD31-4B8C-83A1-F6EECF244321}">
                <p14:modId xmlns:p14="http://schemas.microsoft.com/office/powerpoint/2010/main" val="4116844439"/>
              </p:ext>
            </p:extLst>
          </p:nvPr>
        </p:nvGraphicFramePr>
        <p:xfrm>
          <a:off x="374286" y="3774664"/>
          <a:ext cx="11442576" cy="2616946"/>
        </p:xfrm>
        <a:graphic>
          <a:graphicData uri="http://schemas.openxmlformats.org/drawingml/2006/table">
            <a:tbl>
              <a:tblPr/>
              <a:tblGrid>
                <a:gridCol w="1248774">
                  <a:extLst>
                    <a:ext uri="{9D8B030D-6E8A-4147-A177-3AD203B41FA5}">
                      <a16:colId xmlns:a16="http://schemas.microsoft.com/office/drawing/2014/main" val="20000"/>
                    </a:ext>
                  </a:extLst>
                </a:gridCol>
                <a:gridCol w="6441355">
                  <a:extLst>
                    <a:ext uri="{9D8B030D-6E8A-4147-A177-3AD203B41FA5}">
                      <a16:colId xmlns:a16="http://schemas.microsoft.com/office/drawing/2014/main" val="20002"/>
                    </a:ext>
                  </a:extLst>
                </a:gridCol>
                <a:gridCol w="3752447">
                  <a:extLst>
                    <a:ext uri="{9D8B030D-6E8A-4147-A177-3AD203B41FA5}">
                      <a16:colId xmlns:a16="http://schemas.microsoft.com/office/drawing/2014/main" val="379012703"/>
                    </a:ext>
                  </a:extLst>
                </a:gridCol>
              </a:tblGrid>
              <a:tr h="499340">
                <a:tc gridSpan="3">
                  <a:txBody>
                    <a:bodyPr/>
                    <a:lstStyle/>
                    <a:p>
                      <a:pPr marL="0" marR="0" lvl="0" indent="0" algn="ctr" defTabSz="914400" rtl="0" eaLnBrk="0" fontAlgn="ctr" latinLnBrk="0" hangingPunct="0">
                        <a:lnSpc>
                          <a:spcPct val="100000"/>
                        </a:lnSpc>
                        <a:spcBef>
                          <a:spcPct val="0"/>
                        </a:spcBef>
                        <a:spcAft>
                          <a:spcPct val="0"/>
                        </a:spcAft>
                        <a:buClrTx/>
                        <a:buSzTx/>
                        <a:buFontTx/>
                        <a:buNone/>
                        <a:tabLst/>
                      </a:pPr>
                      <a:r>
                        <a:rPr kumimoji="0" lang="en-US" sz="1800" b="1" i="0" u="none" strike="noStrike" cap="none" normalizeH="0" baseline="0">
                          <a:ln>
                            <a:noFill/>
                          </a:ln>
                          <a:solidFill>
                            <a:schemeClr val="bg1"/>
                          </a:solidFill>
                          <a:effectLst/>
                          <a:latin typeface="Arial" panose="020B0604020202020204" pitchFamily="34" charset="0"/>
                          <a:cs typeface="Arial" panose="020B0604020202020204" pitchFamily="34" charset="0"/>
                        </a:rPr>
                        <a:t>Issues/Concerns</a:t>
                      </a:r>
                      <a:endParaRPr kumimoji="0" lang="en-US" sz="1000" b="1" i="0" u="none" strike="noStrike" cap="none" normalizeH="0" baseline="0">
                        <a:ln>
                          <a:noFill/>
                        </a:ln>
                        <a:solidFill>
                          <a:schemeClr val="bg1"/>
                        </a:solidFill>
                        <a:effectLst/>
                        <a:latin typeface="Arial" panose="020B0604020202020204" pitchFamily="34" charset="0"/>
                        <a:cs typeface="Arial" panose="020B0604020202020204" pitchFamily="34" charset="0"/>
                      </a:endParaRPr>
                    </a:p>
                  </a:txBody>
                  <a:tcPr marT="45703" marB="45703" anchor="ctr"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rgbClr val="002060"/>
                    </a:solidFill>
                  </a:tcPr>
                </a:tc>
                <a:tc hMerge="1">
                  <a:txBody>
                    <a:bodyPr/>
                    <a:lstStyle/>
                    <a:p>
                      <a:pPr marL="0" marR="0" lvl="0" indent="0" algn="ctr" defTabSz="914400" rtl="0" eaLnBrk="0" fontAlgn="t" latinLnBrk="0" hangingPunct="0">
                        <a:lnSpc>
                          <a:spcPct val="100000"/>
                        </a:lnSpc>
                        <a:spcBef>
                          <a:spcPct val="0"/>
                        </a:spcBef>
                        <a:spcAft>
                          <a:spcPct val="0"/>
                        </a:spcAft>
                        <a:buClrTx/>
                        <a:buSzTx/>
                        <a:buFontTx/>
                        <a:buNone/>
                        <a:tabLst/>
                      </a:pPr>
                      <a:endParaRPr kumimoji="0" lang="en-US" sz="1200" b="1" i="0" u="none" strike="noStrike" cap="none" normalizeH="0" baseline="0">
                        <a:ln>
                          <a:noFill/>
                        </a:ln>
                        <a:solidFill>
                          <a:schemeClr val="tx1"/>
                        </a:solidFill>
                        <a:effectLst/>
                        <a:latin typeface="+mn-lt"/>
                      </a:endParaRPr>
                    </a:p>
                  </a:txBody>
                  <a:tcPr marT="45703" marB="45703" horzOverflow="overflow">
                    <a:lnL w="381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pPr marL="0" marR="0" lvl="0" indent="0" algn="ctr" defTabSz="914400" rtl="0" eaLnBrk="0" fontAlgn="ctr" latinLnBrk="0" hangingPunct="0">
                        <a:lnSpc>
                          <a:spcPct val="100000"/>
                        </a:lnSpc>
                        <a:spcBef>
                          <a:spcPct val="0"/>
                        </a:spcBef>
                        <a:spcAft>
                          <a:spcPct val="0"/>
                        </a:spcAft>
                        <a:buClrTx/>
                        <a:buSzTx/>
                        <a:buFontTx/>
                        <a:buNone/>
                        <a:tabLst/>
                      </a:pPr>
                      <a:endParaRPr kumimoji="0" lang="en-US" sz="1000" b="1" i="0" u="none" strike="noStrike" cap="none" normalizeH="0" baseline="0">
                        <a:ln>
                          <a:noFill/>
                        </a:ln>
                        <a:solidFill>
                          <a:schemeClr val="bg1"/>
                        </a:solidFill>
                        <a:effectLst/>
                        <a:latin typeface="+mn-lt"/>
                      </a:endParaRPr>
                    </a:p>
                  </a:txBody>
                  <a:tcPr marT="45703" marB="45703" anchor="ctr"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rgbClr val="002060"/>
                    </a:solidFill>
                  </a:tcPr>
                </a:tc>
                <a:extLst>
                  <a:ext uri="{0D108BD9-81ED-4DB2-BD59-A6C34878D82A}">
                    <a16:rowId xmlns:a16="http://schemas.microsoft.com/office/drawing/2014/main" val="1668435358"/>
                  </a:ext>
                </a:extLst>
              </a:tr>
              <a:tr h="380348">
                <a:tc>
                  <a:txBody>
                    <a:bodyPr/>
                    <a:lstStyle/>
                    <a:p>
                      <a:pPr marL="0" marR="0" lvl="0" indent="0" algn="ctr" defTabSz="914400" rtl="0" eaLnBrk="0" fontAlgn="ctr" latinLnBrk="0" hangingPunct="0">
                        <a:lnSpc>
                          <a:spcPct val="100000"/>
                        </a:lnSpc>
                        <a:spcBef>
                          <a:spcPct val="0"/>
                        </a:spcBef>
                        <a:spcAft>
                          <a:spcPct val="0"/>
                        </a:spcAft>
                        <a:buClrTx/>
                        <a:buSzTx/>
                        <a:buFontTx/>
                        <a:buNone/>
                        <a:tabLst/>
                      </a:pPr>
                      <a:r>
                        <a:rPr kumimoji="0" lang="en-US" sz="1200" b="1" i="0" u="none" strike="noStrike" cap="none" normalizeH="0" baseline="0">
                          <a:ln>
                            <a:noFill/>
                          </a:ln>
                          <a:solidFill>
                            <a:schemeClr val="tx1"/>
                          </a:solidFill>
                          <a:effectLst/>
                          <a:latin typeface="Arial" panose="020B0604020202020204" pitchFamily="34" charset="0"/>
                          <a:cs typeface="Arial" panose="020B0604020202020204" pitchFamily="34" charset="0"/>
                        </a:rPr>
                        <a:t>Issue Title </a:t>
                      </a:r>
                    </a:p>
                  </a:txBody>
                  <a:tcPr marT="45703" marB="45703" anchor="ctr" horzOverflow="overflow">
                    <a:lnL w="381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t" latinLnBrk="0" hangingPunct="0">
                        <a:lnSpc>
                          <a:spcPct val="100000"/>
                        </a:lnSpc>
                        <a:spcBef>
                          <a:spcPct val="0"/>
                        </a:spcBef>
                        <a:spcAft>
                          <a:spcPct val="0"/>
                        </a:spcAft>
                        <a:buClrTx/>
                        <a:buSzTx/>
                        <a:buFontTx/>
                        <a:buNone/>
                        <a:tabLst/>
                      </a:pPr>
                      <a:r>
                        <a:rPr kumimoji="0" lang="en-US" sz="1200" b="1" i="0" u="none" strike="noStrike" cap="none" normalizeH="0" baseline="0">
                          <a:ln>
                            <a:noFill/>
                          </a:ln>
                          <a:solidFill>
                            <a:schemeClr val="tx1"/>
                          </a:solidFill>
                          <a:effectLst/>
                          <a:latin typeface="Arial" panose="020B0604020202020204" pitchFamily="34" charset="0"/>
                          <a:cs typeface="Arial" panose="020B0604020202020204" pitchFamily="34" charset="0"/>
                        </a:rPr>
                        <a:t>Description/Status</a:t>
                      </a:r>
                    </a:p>
                  </a:txBody>
                  <a:tcPr marT="45703" marB="4570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t" latinLnBrk="0" hangingPunct="0">
                        <a:lnSpc>
                          <a:spcPct val="100000"/>
                        </a:lnSpc>
                        <a:spcBef>
                          <a:spcPct val="0"/>
                        </a:spcBef>
                        <a:spcAft>
                          <a:spcPct val="0"/>
                        </a:spcAft>
                        <a:buClrTx/>
                        <a:buSzTx/>
                        <a:buFontTx/>
                        <a:buNone/>
                        <a:tabLst/>
                      </a:pPr>
                      <a:r>
                        <a:rPr kumimoji="0" lang="en-US" sz="1200" b="1" i="0" u="none" strike="noStrike" cap="none" normalizeH="0" baseline="0">
                          <a:ln>
                            <a:noFill/>
                          </a:ln>
                          <a:solidFill>
                            <a:schemeClr val="tx1"/>
                          </a:solidFill>
                          <a:effectLst/>
                          <a:latin typeface="Arial" panose="020B0604020202020204" pitchFamily="34" charset="0"/>
                          <a:cs typeface="Arial" panose="020B0604020202020204" pitchFamily="34" charset="0"/>
                        </a:rPr>
                        <a:t>Proposed Mitigations </a:t>
                      </a:r>
                    </a:p>
                  </a:txBody>
                  <a:tcPr marT="45703" marB="45703" anchor="ctr" horzOverflow="overflow">
                    <a:lnL w="12700" cap="flat" cmpd="sng" algn="ctr">
                      <a:solidFill>
                        <a:srgbClr val="000000"/>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31641">
                <a:tc>
                  <a:txBody>
                    <a:bodyPr/>
                    <a:lstStyle/>
                    <a:p>
                      <a:r>
                        <a:rPr lang="en-US" sz="1200">
                          <a:latin typeface="Arial" panose="020B0604020202020204" pitchFamily="34" charset="0"/>
                          <a:cs typeface="Arial" panose="020B0604020202020204" pitchFamily="34" charset="0"/>
                        </a:rPr>
                        <a:t>COVID-19</a:t>
                      </a:r>
                      <a:r>
                        <a:rPr lang="en-US" sz="1200" baseline="0">
                          <a:latin typeface="Arial" panose="020B0604020202020204" pitchFamily="34" charset="0"/>
                          <a:cs typeface="Arial" panose="020B0604020202020204" pitchFamily="34" charset="0"/>
                        </a:rPr>
                        <a:t> schedule impacts</a:t>
                      </a:r>
                      <a:endParaRPr lang="en-US" sz="1200">
                        <a:latin typeface="Arial" panose="020B0604020202020204" pitchFamily="34" charset="0"/>
                        <a:cs typeface="Arial" panose="020B0604020202020204" pitchFamily="34" charset="0"/>
                      </a:endParaRPr>
                    </a:p>
                  </a:txBody>
                  <a:tcPr marT="45703" marB="45703" anchor="ctr" horzOverflow="overflow">
                    <a:lnL w="381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t" latinLnBrk="0" hangingPunct="0">
                        <a:lnSpc>
                          <a:spcPct val="10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Arial" panose="020B0604020202020204" pitchFamily="34" charset="0"/>
                          <a:cs typeface="Arial" panose="020B0604020202020204" pitchFamily="34" charset="0"/>
                        </a:rPr>
                        <a:t>The progression of several tasks on the project has been delayed due to lack of access to laboratory facilities.  Upcoming controlled milestone, a design review for the BioNutrients-2 next generation bioreactor will not occur per plan and will likely have &gt;30 day slip.</a:t>
                      </a:r>
                    </a:p>
                  </a:txBody>
                  <a:tcPr marT="45703" marB="4570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t" latinLnBrk="0" hangingPunct="0">
                        <a:lnSpc>
                          <a:spcPct val="100000"/>
                        </a:lnSpc>
                        <a:spcBef>
                          <a:spcPct val="0"/>
                        </a:spcBef>
                        <a:spcAft>
                          <a:spcPct val="0"/>
                        </a:spcAft>
                        <a:buClrTx/>
                        <a:buSzTx/>
                        <a:buFontTx/>
                        <a:buNone/>
                        <a:tabLst/>
                        <a:defRPr/>
                      </a:pPr>
                      <a:r>
                        <a:rPr kumimoji="0" lang="en-US" sz="1200" b="0" i="0" u="none" strike="noStrike" cap="none" normalizeH="0" baseline="0">
                          <a:ln>
                            <a:noFill/>
                          </a:ln>
                          <a:solidFill>
                            <a:schemeClr val="tx1"/>
                          </a:solidFill>
                          <a:effectLst/>
                          <a:latin typeface="Arial" panose="020B0604020202020204" pitchFamily="34" charset="0"/>
                          <a:cs typeface="Arial" panose="020B0604020202020204" pitchFamily="34" charset="0"/>
                        </a:rPr>
                        <a:t>Delay the Design Review until the required testing can be completed.  For other tasks the level of optimization and development will be impacted if schedule relief is unavailable.</a:t>
                      </a:r>
                    </a:p>
                    <a:p>
                      <a:pPr marL="0" marR="0" lvl="0" indent="0" algn="l" defTabSz="914400" rtl="0" eaLnBrk="0" fontAlgn="t" latinLnBrk="0" hangingPunct="0">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marT="45703" marB="45703" anchor="ctr" horzOverflow="overflow">
                    <a:lnL w="12700" cap="flat" cmpd="sng" algn="ctr">
                      <a:solidFill>
                        <a:srgbClr val="000000"/>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17204">
                <a:tc>
                  <a:txBody>
                    <a:bodyPr/>
                    <a:lstStyle/>
                    <a:p>
                      <a:endParaRPr lang="en-US">
                        <a:latin typeface="Arial" panose="020B0604020202020204" pitchFamily="34" charset="0"/>
                        <a:cs typeface="Arial" panose="020B0604020202020204" pitchFamily="34" charset="0"/>
                      </a:endParaRPr>
                    </a:p>
                  </a:txBody>
                  <a:tcPr marT="45703" marB="45703" anchor="ctr" horzOverflow="overflow">
                    <a:lnL w="381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endParaRPr lang="en-US"/>
                    </a:p>
                  </a:txBody>
                  <a:tcPr marT="45703" marB="4570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t" latinLnBrk="0" hangingPunct="0">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marT="45703" marB="45703" anchor="ctr" horzOverflow="overflow">
                    <a:lnL w="12700" cap="flat" cmpd="sng" algn="ctr">
                      <a:solidFill>
                        <a:srgbClr val="000000"/>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17204">
                <a:tc>
                  <a:txBody>
                    <a:bodyPr/>
                    <a:lstStyle/>
                    <a:p>
                      <a:endParaRPr lang="en-US">
                        <a:latin typeface="Arial" panose="020B0604020202020204" pitchFamily="34" charset="0"/>
                        <a:cs typeface="Arial" panose="020B0604020202020204" pitchFamily="34" charset="0"/>
                      </a:endParaRPr>
                    </a:p>
                  </a:txBody>
                  <a:tcPr marT="45703" marB="45703" anchor="ctr" horzOverflow="overflow">
                    <a:lnL w="381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noFill/>
                  </a:tcPr>
                </a:tc>
                <a:tc>
                  <a:txBody>
                    <a:bodyPr/>
                    <a:lstStyle/>
                    <a:p>
                      <a:endParaRPr lang="en-US"/>
                    </a:p>
                  </a:txBody>
                  <a:tcPr marT="45703" marB="4570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t" latinLnBrk="0" hangingPunct="0">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marT="45703" marB="45703" anchor="ctr" horzOverflow="overflow">
                    <a:lnL w="12700" cap="flat" cmpd="sng" algn="ctr">
                      <a:solidFill>
                        <a:srgbClr val="000000"/>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553103731"/>
                  </a:ext>
                </a:extLst>
              </a:tr>
            </a:tbl>
          </a:graphicData>
        </a:graphic>
      </p:graphicFrame>
    </p:spTree>
    <p:extLst>
      <p:ext uri="{BB962C8B-B14F-4D97-AF65-F5344CB8AC3E}">
        <p14:creationId xmlns:p14="http://schemas.microsoft.com/office/powerpoint/2010/main" val="42640520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
          <p:cNvSpPr>
            <a:spLocks noGrp="1"/>
          </p:cNvSpPr>
          <p:nvPr>
            <p:ph type="title"/>
          </p:nvPr>
        </p:nvSpPr>
        <p:spPr>
          <a:xfrm>
            <a:off x="3037316" y="173066"/>
            <a:ext cx="6117369" cy="720668"/>
          </a:xfrm>
        </p:spPr>
        <p:txBody>
          <a:bodyPr>
            <a:normAutofit/>
          </a:bodyPr>
          <a:lstStyle/>
          <a:p>
            <a:pPr algn="ctr"/>
            <a:r>
              <a:rPr lang="en-US" sz="3600">
                <a:solidFill>
                  <a:sysClr val="window" lastClr="FFFFFF">
                    <a:lumMod val="85000"/>
                  </a:sysClr>
                </a:solidFill>
                <a:latin typeface="Arial Bold" charset="0"/>
                <a:ea typeface="ＭＳ Ｐゴシック" charset="-128"/>
                <a:cs typeface="ＭＳ Ｐゴシック" charset="-128"/>
              </a:rPr>
              <a:t>Education/Public Outreach</a:t>
            </a:r>
          </a:p>
        </p:txBody>
      </p:sp>
      <p:sp>
        <p:nvSpPr>
          <p:cNvPr id="2" name="Slide Number Placeholder 1"/>
          <p:cNvSpPr>
            <a:spLocks noGrp="1"/>
          </p:cNvSpPr>
          <p:nvPr>
            <p:ph type="sldNum" sz="quarter" idx="12"/>
          </p:nvPr>
        </p:nvSpPr>
        <p:spPr/>
        <p:txBody>
          <a:bodyPr/>
          <a:lstStyle/>
          <a:p>
            <a:fld id="{41C508F0-1AA7-8449-B96D-5FDB74B9F69F}" type="slidenum">
              <a:rPr lang="en-US" smtClean="0"/>
              <a:t>8</a:t>
            </a:fld>
            <a:endParaRPr lang="en-US"/>
          </a:p>
        </p:txBody>
      </p:sp>
      <p:sp>
        <p:nvSpPr>
          <p:cNvPr id="19" name="Content Placeholder 2"/>
          <p:cNvSpPr txBox="1">
            <a:spLocks/>
          </p:cNvSpPr>
          <p:nvPr/>
        </p:nvSpPr>
        <p:spPr>
          <a:xfrm>
            <a:off x="80957" y="1648003"/>
            <a:ext cx="5949873" cy="2725877"/>
          </a:xfrm>
          <a:prstGeom prst="rect">
            <a:avLst/>
          </a:prstGeom>
        </p:spPr>
        <p:txBody>
          <a:bodyPr/>
          <a:lstStyle>
            <a:lvl1pPr marL="342900" indent="-342900" algn="l" defTabSz="457200" rtl="0" eaLnBrk="0" fontAlgn="base" hangingPunct="0">
              <a:spcBef>
                <a:spcPct val="20000"/>
              </a:spcBef>
              <a:spcAft>
                <a:spcPct val="0"/>
              </a:spcAft>
              <a:buFont typeface="Arial" charset="0"/>
              <a:buChar char="•"/>
              <a:defRPr sz="3200" kern="1200">
                <a:solidFill>
                  <a:schemeClr val="tx1"/>
                </a:solidFill>
                <a:latin typeface="+mn-lt"/>
                <a:ea typeface="ＭＳ Ｐゴシック" charset="-128"/>
                <a:cs typeface="ＭＳ Ｐゴシック" charset="-128"/>
              </a:defRPr>
            </a:lvl1pPr>
            <a:lvl2pPr marL="742950" indent="-285750" algn="l" defTabSz="457200" rtl="0" eaLnBrk="0" fontAlgn="base" hangingPunct="0">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eaLnBrk="0" fontAlgn="base" hangingPunct="0">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lvl="0">
              <a:spcBef>
                <a:spcPts val="0"/>
              </a:spcBef>
              <a:spcAft>
                <a:spcPts val="0"/>
              </a:spcAft>
              <a:buFont typeface="Wingdings" panose="05000000000000000000" pitchFamily="2" charset="2"/>
              <a:buChar char="Ø"/>
            </a:pPr>
            <a:endParaRPr lang="en-US" sz="1800" dirty="0"/>
          </a:p>
        </p:txBody>
      </p:sp>
      <p:sp>
        <p:nvSpPr>
          <p:cNvPr id="20" name="TextBox 19"/>
          <p:cNvSpPr txBox="1"/>
          <p:nvPr/>
        </p:nvSpPr>
        <p:spPr>
          <a:xfrm>
            <a:off x="274908" y="919622"/>
            <a:ext cx="4590405" cy="461665"/>
          </a:xfrm>
          <a:prstGeom prst="rect">
            <a:avLst/>
          </a:prstGeom>
          <a:noFill/>
        </p:spPr>
        <p:txBody>
          <a:bodyPr wrap="square" rtlCol="0">
            <a:spAutoFit/>
          </a:bodyPr>
          <a:lstStyle/>
          <a:p>
            <a:pPr algn="ctr"/>
            <a:r>
              <a:rPr lang="en-US" sz="2400" u="sng"/>
              <a:t>EPO Involvement</a:t>
            </a:r>
          </a:p>
        </p:txBody>
      </p:sp>
      <p:graphicFrame>
        <p:nvGraphicFramePr>
          <p:cNvPr id="21" name="Table 20">
            <a:extLst>
              <a:ext uri="{FF2B5EF4-FFF2-40B4-BE49-F238E27FC236}">
                <a16:creationId xmlns:a16="http://schemas.microsoft.com/office/drawing/2014/main" id="{D11472CF-08B3-0B42-9160-B3BF92810FE2}"/>
              </a:ext>
            </a:extLst>
          </p:cNvPr>
          <p:cNvGraphicFramePr>
            <a:graphicFrameLocks noGrp="1"/>
          </p:cNvGraphicFramePr>
          <p:nvPr>
            <p:extLst>
              <p:ext uri="{D42A27DB-BD31-4B8C-83A1-F6EECF244321}">
                <p14:modId xmlns:p14="http://schemas.microsoft.com/office/powerpoint/2010/main" val="541887013"/>
              </p:ext>
            </p:extLst>
          </p:nvPr>
        </p:nvGraphicFramePr>
        <p:xfrm>
          <a:off x="6293841" y="1351269"/>
          <a:ext cx="5554187" cy="1363680"/>
        </p:xfrm>
        <a:graphic>
          <a:graphicData uri="http://schemas.openxmlformats.org/drawingml/2006/table">
            <a:tbl>
              <a:tblPr firstRow="1" bandRow="1">
                <a:tableStyleId>{6E25E649-3F16-4E02-A733-19D2CDBF48F0}</a:tableStyleId>
              </a:tblPr>
              <a:tblGrid>
                <a:gridCol w="3795823">
                  <a:extLst>
                    <a:ext uri="{9D8B030D-6E8A-4147-A177-3AD203B41FA5}">
                      <a16:colId xmlns:a16="http://schemas.microsoft.com/office/drawing/2014/main" val="20000"/>
                    </a:ext>
                  </a:extLst>
                </a:gridCol>
                <a:gridCol w="1758364">
                  <a:extLst>
                    <a:ext uri="{9D8B030D-6E8A-4147-A177-3AD203B41FA5}">
                      <a16:colId xmlns:a16="http://schemas.microsoft.com/office/drawing/2014/main" val="1302770135"/>
                    </a:ext>
                  </a:extLst>
                </a:gridCol>
              </a:tblGrid>
              <a:tr h="326536">
                <a:tc gridSpan="2">
                  <a:txBody>
                    <a:bodyPr/>
                    <a:lstStyle/>
                    <a:p>
                      <a:r>
                        <a:rPr lang="en-US" sz="1500" b="1">
                          <a:solidFill>
                            <a:schemeClr val="bg1"/>
                          </a:solidFill>
                        </a:rPr>
                        <a:t>30 Day</a:t>
                      </a:r>
                      <a:r>
                        <a:rPr lang="en-US" sz="1500" b="1" baseline="0">
                          <a:solidFill>
                            <a:schemeClr val="bg1"/>
                          </a:solidFill>
                        </a:rPr>
                        <a:t> Look-Ahead</a:t>
                      </a:r>
                      <a:endParaRPr lang="en-US" sz="1500" b="1">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hMerge="1">
                  <a:txBody>
                    <a:bodyPr/>
                    <a:lstStyle/>
                    <a:p>
                      <a:endParaRPr lang="en-US"/>
                    </a:p>
                  </a:txBody>
                  <a:tcPr/>
                </a:tc>
                <a:extLst>
                  <a:ext uri="{0D108BD9-81ED-4DB2-BD59-A6C34878D82A}">
                    <a16:rowId xmlns:a16="http://schemas.microsoft.com/office/drawing/2014/main" val="10000"/>
                  </a:ext>
                </a:extLst>
              </a:tr>
              <a:tr h="355728">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5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sz="15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01689234"/>
                  </a:ext>
                </a:extLst>
              </a:tr>
              <a:tr h="340708">
                <a:tc gridSpan="2">
                  <a:txBody>
                    <a:bodyPr/>
                    <a:lstStyle/>
                    <a:p>
                      <a:r>
                        <a:rPr lang="en-US" sz="1500" b="1">
                          <a:solidFill>
                            <a:schemeClr val="bg1"/>
                          </a:solidFill>
                        </a:rPr>
                        <a:t>60</a:t>
                      </a:r>
                      <a:r>
                        <a:rPr lang="en-US" sz="1500" b="1" baseline="0">
                          <a:solidFill>
                            <a:schemeClr val="bg1"/>
                          </a:solidFill>
                        </a:rPr>
                        <a:t> Day Look-Ahead</a:t>
                      </a:r>
                      <a:endParaRPr lang="en-US" sz="1500" b="1">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hMerge="1">
                  <a:txBody>
                    <a:bodyPr/>
                    <a:lstStyle/>
                    <a:p>
                      <a:endParaRPr lang="en-US"/>
                    </a:p>
                  </a:txBody>
                  <a:tcPr/>
                </a:tc>
                <a:extLst>
                  <a:ext uri="{0D108BD9-81ED-4DB2-BD59-A6C34878D82A}">
                    <a16:rowId xmlns:a16="http://schemas.microsoft.com/office/drawing/2014/main" val="10004"/>
                  </a:ext>
                </a:extLst>
              </a:tr>
              <a:tr h="340708">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5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sz="15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
        <p:nvSpPr>
          <p:cNvPr id="5" name="TextBox 4"/>
          <p:cNvSpPr txBox="1"/>
          <p:nvPr/>
        </p:nvSpPr>
        <p:spPr>
          <a:xfrm>
            <a:off x="6208284" y="910497"/>
            <a:ext cx="5639744" cy="461665"/>
          </a:xfrm>
          <a:prstGeom prst="rect">
            <a:avLst/>
          </a:prstGeom>
          <a:noFill/>
        </p:spPr>
        <p:txBody>
          <a:bodyPr wrap="square" rtlCol="0">
            <a:spAutoFit/>
          </a:bodyPr>
          <a:lstStyle/>
          <a:p>
            <a:r>
              <a:rPr lang="en-US" sz="2400">
                <a:cs typeface="Arial" panose="020B0604020202020204" pitchFamily="34" charset="0"/>
              </a:rPr>
              <a:t>EPO Calendar Outlook (High Priorities):</a:t>
            </a:r>
          </a:p>
        </p:txBody>
      </p:sp>
      <p:sp>
        <p:nvSpPr>
          <p:cNvPr id="3" name="Rectangle 2"/>
          <p:cNvSpPr/>
          <p:nvPr/>
        </p:nvSpPr>
        <p:spPr>
          <a:xfrm>
            <a:off x="274908" y="1638878"/>
            <a:ext cx="6096000" cy="923330"/>
          </a:xfrm>
          <a:prstGeom prst="rect">
            <a:avLst/>
          </a:prstGeom>
        </p:spPr>
        <p:txBody>
          <a:bodyPr>
            <a:spAutoFit/>
          </a:bodyPr>
          <a:lstStyle/>
          <a:p>
            <a:pPr marL="285750" indent="-285750">
              <a:buFont typeface="Arial" panose="020B0604020202020204" pitchFamily="34" charset="0"/>
              <a:buChar char="•"/>
            </a:pPr>
            <a:r>
              <a:rPr lang="en-US" dirty="0" smtClean="0">
                <a:latin typeface="Arial"/>
                <a:ea typeface="ＭＳ Ｐゴシック"/>
                <a:cs typeface="Arial"/>
              </a:rPr>
              <a:t>Paper submitted to 50th </a:t>
            </a:r>
            <a:r>
              <a:rPr lang="en-US" dirty="0">
                <a:latin typeface="Arial"/>
                <a:ea typeface="ＭＳ Ｐゴシック"/>
                <a:cs typeface="Arial"/>
              </a:rPr>
              <a:t>International Conference on Environmental Systems - ICES </a:t>
            </a:r>
            <a:r>
              <a:rPr lang="en-US" dirty="0" smtClean="0">
                <a:latin typeface="Arial"/>
                <a:ea typeface="ＭＳ Ｐゴシック"/>
                <a:cs typeface="Arial"/>
              </a:rPr>
              <a:t>202, July 12-14, team will attend virtually.  </a:t>
            </a:r>
            <a:r>
              <a:rPr lang="en-US" dirty="0">
                <a:latin typeface="Arial"/>
                <a:ea typeface="ＭＳ Ｐゴシック"/>
                <a:cs typeface="Arial"/>
              </a:rPr>
              <a:t> </a:t>
            </a:r>
            <a:endParaRPr lang="en-US" dirty="0"/>
          </a:p>
        </p:txBody>
      </p:sp>
    </p:spTree>
    <p:extLst>
      <p:ext uri="{BB962C8B-B14F-4D97-AF65-F5344CB8AC3E}">
        <p14:creationId xmlns:p14="http://schemas.microsoft.com/office/powerpoint/2010/main" val="39400591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197239" y="121312"/>
            <a:ext cx="990306" cy="824176"/>
          </a:xfrm>
          <a:prstGeom prst="rect">
            <a:avLst/>
          </a:prstGeom>
        </p:spPr>
      </p:pic>
      <p:sp>
        <p:nvSpPr>
          <p:cNvPr id="7" name="Slide Number Placeholder 6"/>
          <p:cNvSpPr>
            <a:spLocks noGrp="1"/>
          </p:cNvSpPr>
          <p:nvPr>
            <p:ph type="sldNum" sz="quarter" idx="10"/>
          </p:nvPr>
        </p:nvSpPr>
        <p:spPr/>
        <p:txBody>
          <a:bodyPr/>
          <a:lstStyle/>
          <a:p>
            <a:pPr>
              <a:defRPr/>
            </a:pPr>
            <a:fld id="{75D13D49-2B6F-174C-9E1E-1013A06E5C50}" type="slidenum">
              <a:rPr lang="uk-UA" smtClean="0"/>
              <a:pPr>
                <a:defRPr/>
              </a:pPr>
              <a:t>9</a:t>
            </a:fld>
            <a:endParaRPr lang="uk-UA"/>
          </a:p>
        </p:txBody>
      </p:sp>
      <p:sp>
        <p:nvSpPr>
          <p:cNvPr id="14" name="Title 1"/>
          <p:cNvSpPr>
            <a:spLocks noGrp="1"/>
          </p:cNvSpPr>
          <p:nvPr>
            <p:ph type="title"/>
          </p:nvPr>
        </p:nvSpPr>
        <p:spPr>
          <a:xfrm>
            <a:off x="1622193" y="75956"/>
            <a:ext cx="8969829" cy="1066800"/>
          </a:xfrm>
        </p:spPr>
        <p:txBody>
          <a:bodyPr/>
          <a:lstStyle/>
          <a:p>
            <a:r>
              <a:rPr lang="en-US" sz="3600">
                <a:solidFill>
                  <a:schemeClr val="bg1">
                    <a:lumMod val="85000"/>
                  </a:schemeClr>
                </a:solidFill>
              </a:rPr>
              <a:t>Space Synthetic Biology </a:t>
            </a:r>
            <a:endParaRPr lang="en-US" i="1">
              <a:solidFill>
                <a:schemeClr val="bg1">
                  <a:lumMod val="85000"/>
                </a:schemeClr>
              </a:solidFill>
            </a:endParaRPr>
          </a:p>
        </p:txBody>
      </p:sp>
      <p:sp>
        <p:nvSpPr>
          <p:cNvPr id="3" name="TextBox 2"/>
          <p:cNvSpPr txBox="1"/>
          <p:nvPr/>
        </p:nvSpPr>
        <p:spPr>
          <a:xfrm>
            <a:off x="725424" y="3211289"/>
            <a:ext cx="2529840" cy="830997"/>
          </a:xfrm>
          <a:prstGeom prst="rect">
            <a:avLst/>
          </a:prstGeom>
          <a:noFill/>
        </p:spPr>
        <p:txBody>
          <a:bodyPr wrap="square" rtlCol="0">
            <a:spAutoFit/>
          </a:bodyPr>
          <a:lstStyle/>
          <a:p>
            <a:pPr algn="ctr"/>
            <a:r>
              <a:rPr lang="en-US" sz="1200"/>
              <a:t>View of BioNutrients-1 production packs during ISS crew operations. Packs were removed from incubator for mid-course agitation.   </a:t>
            </a:r>
          </a:p>
        </p:txBody>
      </p:sp>
      <p:sp>
        <p:nvSpPr>
          <p:cNvPr id="16" name="TextBox 15"/>
          <p:cNvSpPr txBox="1"/>
          <p:nvPr/>
        </p:nvSpPr>
        <p:spPr>
          <a:xfrm>
            <a:off x="4030370" y="3221828"/>
            <a:ext cx="3170419" cy="830997"/>
          </a:xfrm>
          <a:prstGeom prst="rect">
            <a:avLst/>
          </a:prstGeom>
          <a:noFill/>
        </p:spPr>
        <p:txBody>
          <a:bodyPr wrap="square" rtlCol="0">
            <a:spAutoFit/>
          </a:bodyPr>
          <a:lstStyle/>
          <a:p>
            <a:pPr algn="ctr"/>
            <a:r>
              <a:rPr lang="en-US" sz="1200"/>
              <a:t>CO</a:t>
            </a:r>
            <a:r>
              <a:rPr lang="en-US" sz="1200" baseline="-25000"/>
              <a:t>2</a:t>
            </a:r>
            <a:r>
              <a:rPr lang="en-US" sz="1200"/>
              <a:t>-Based Manufacturing project prototype that demonstrated the production of formic acid from CO</a:t>
            </a:r>
            <a:r>
              <a:rPr lang="en-US" sz="1200" baseline="-25000"/>
              <a:t>2</a:t>
            </a:r>
            <a:r>
              <a:rPr lang="en-US" sz="1200"/>
              <a:t> and water, while also producing oxygen. </a:t>
            </a:r>
          </a:p>
        </p:txBody>
      </p:sp>
      <p:sp>
        <p:nvSpPr>
          <p:cNvPr id="17" name="TextBox 16"/>
          <p:cNvSpPr txBox="1"/>
          <p:nvPr/>
        </p:nvSpPr>
        <p:spPr>
          <a:xfrm>
            <a:off x="8772568" y="3180809"/>
            <a:ext cx="2457268" cy="830997"/>
          </a:xfrm>
          <a:prstGeom prst="rect">
            <a:avLst/>
          </a:prstGeom>
          <a:noFill/>
        </p:spPr>
        <p:txBody>
          <a:bodyPr wrap="square" rtlCol="0">
            <a:spAutoFit/>
          </a:bodyPr>
          <a:lstStyle/>
          <a:p>
            <a:pPr algn="ctr"/>
            <a:r>
              <a:rPr lang="en-US" sz="1200"/>
              <a:t>Ground testing of BioNutrients-1 production packs in SABL flight incubator (ground unit) to verify temperature, fit and no leakage.   </a:t>
            </a:r>
          </a:p>
        </p:txBody>
      </p:sp>
      <p:sp>
        <p:nvSpPr>
          <p:cNvPr id="18" name="TextBox 17"/>
          <p:cNvSpPr txBox="1"/>
          <p:nvPr/>
        </p:nvSpPr>
        <p:spPr>
          <a:xfrm>
            <a:off x="701040" y="5754089"/>
            <a:ext cx="2457268" cy="830997"/>
          </a:xfrm>
          <a:prstGeom prst="rect">
            <a:avLst/>
          </a:prstGeom>
          <a:noFill/>
        </p:spPr>
        <p:txBody>
          <a:bodyPr wrap="square" rtlCol="0">
            <a:spAutoFit/>
          </a:bodyPr>
          <a:lstStyle/>
          <a:p>
            <a:pPr algn="ctr"/>
            <a:r>
              <a:rPr lang="en-US" sz="1200"/>
              <a:t>View of open BioNutrients-1  production pack during loading. Dried edible media (powder) and yeast pellets (red) are visible.   </a:t>
            </a:r>
          </a:p>
        </p:txBody>
      </p:sp>
      <p:sp>
        <p:nvSpPr>
          <p:cNvPr id="19" name="TextBox 18"/>
          <p:cNvSpPr txBox="1"/>
          <p:nvPr/>
        </p:nvSpPr>
        <p:spPr>
          <a:xfrm>
            <a:off x="4028855" y="5804998"/>
            <a:ext cx="3297225" cy="830997"/>
          </a:xfrm>
          <a:prstGeom prst="rect">
            <a:avLst/>
          </a:prstGeom>
          <a:noFill/>
        </p:spPr>
        <p:txBody>
          <a:bodyPr wrap="square" rtlCol="0">
            <a:spAutoFit/>
          </a:bodyPr>
          <a:lstStyle/>
          <a:p>
            <a:pPr algn="ctr"/>
            <a:r>
              <a:rPr lang="en-US" sz="1200"/>
              <a:t>State-of-the-Art CO</a:t>
            </a:r>
            <a:r>
              <a:rPr lang="en-US" sz="1200" baseline="-25000"/>
              <a:t>2</a:t>
            </a:r>
            <a:r>
              <a:rPr lang="en-US" sz="1200"/>
              <a:t> electrochemical system that converts CO</a:t>
            </a:r>
            <a:r>
              <a:rPr lang="en-US" sz="1200" baseline="-25000"/>
              <a:t>2</a:t>
            </a:r>
            <a:r>
              <a:rPr lang="en-US" sz="1200"/>
              <a:t> and water to formic acid without electrolytes. The formic acid serves as an media for microbial production systems. </a:t>
            </a:r>
          </a:p>
        </p:txBody>
      </p:sp>
      <p:sp>
        <p:nvSpPr>
          <p:cNvPr id="20" name="TextBox 19"/>
          <p:cNvSpPr txBox="1"/>
          <p:nvPr/>
        </p:nvSpPr>
        <p:spPr>
          <a:xfrm>
            <a:off x="8772568" y="5747993"/>
            <a:ext cx="2611934" cy="1015663"/>
          </a:xfrm>
          <a:prstGeom prst="rect">
            <a:avLst/>
          </a:prstGeom>
          <a:noFill/>
        </p:spPr>
        <p:txBody>
          <a:bodyPr wrap="square" rtlCol="0">
            <a:spAutoFit/>
          </a:bodyPr>
          <a:lstStyle/>
          <a:p>
            <a:pPr algn="ctr"/>
            <a:r>
              <a:rPr lang="en-US" sz="1200"/>
              <a:t>Loading BioNutrients-1 production packs with media and organisms under sterile conditions. The pack lid and sterile water filter are attached during this assembly.  </a:t>
            </a:r>
          </a:p>
        </p:txBody>
      </p:sp>
      <p:pic>
        <p:nvPicPr>
          <p:cNvPr id="37" name="Picture 36">
            <a:extLst>
              <a:ext uri="{FF2B5EF4-FFF2-40B4-BE49-F238E27FC236}">
                <a16:creationId xmlns:a16="http://schemas.microsoft.com/office/drawing/2014/main" id="{57806399-DCB0-484E-8156-7D756C0A20A2}"/>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70758" y="4136433"/>
            <a:ext cx="1593194" cy="1593194"/>
          </a:xfrm>
          <a:prstGeom prst="rect">
            <a:avLst/>
          </a:prstGeom>
        </p:spPr>
      </p:pic>
      <p:pic>
        <p:nvPicPr>
          <p:cNvPr id="40" name="Picture 39">
            <a:extLst>
              <a:ext uri="{FF2B5EF4-FFF2-40B4-BE49-F238E27FC236}">
                <a16:creationId xmlns:a16="http://schemas.microsoft.com/office/drawing/2014/main" id="{915CCA2C-8794-FE44-A7C2-2D549274604D}"/>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232614" y="4052825"/>
            <a:ext cx="1645920" cy="1645920"/>
          </a:xfrm>
          <a:prstGeom prst="rect">
            <a:avLst/>
          </a:prstGeom>
        </p:spPr>
      </p:pic>
      <p:pic>
        <p:nvPicPr>
          <p:cNvPr id="41" name="Picture 40">
            <a:extLst>
              <a:ext uri="{FF2B5EF4-FFF2-40B4-BE49-F238E27FC236}">
                <a16:creationId xmlns:a16="http://schemas.microsoft.com/office/drawing/2014/main" id="{9FEDCDC8-F152-F643-B807-D224DDC9D9E5}"/>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9116790" y="1487918"/>
            <a:ext cx="1708648" cy="1708648"/>
          </a:xfrm>
          <a:prstGeom prst="rect">
            <a:avLst/>
          </a:prstGeom>
        </p:spPr>
      </p:pic>
      <p:pic>
        <p:nvPicPr>
          <p:cNvPr id="42" name="Picture 41">
            <a:extLst>
              <a:ext uri="{FF2B5EF4-FFF2-40B4-BE49-F238E27FC236}">
                <a16:creationId xmlns:a16="http://schemas.microsoft.com/office/drawing/2014/main" id="{5A56C682-F2EF-9C41-8E25-E7C9079D60CC}"/>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067893" y="1487918"/>
            <a:ext cx="1723371" cy="1723371"/>
          </a:xfrm>
          <a:prstGeom prst="rect">
            <a:avLst/>
          </a:prstGeom>
        </p:spPr>
      </p:pic>
      <p:pic>
        <p:nvPicPr>
          <p:cNvPr id="21" name="Picture 20"/>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689404" y="1437764"/>
            <a:ext cx="1840803" cy="1758802"/>
          </a:xfrm>
          <a:prstGeom prst="ellipse">
            <a:avLst/>
          </a:prstGeom>
        </p:spPr>
      </p:pic>
      <p:grpSp>
        <p:nvGrpSpPr>
          <p:cNvPr id="22" name="Group 21"/>
          <p:cNvGrpSpPr/>
          <p:nvPr/>
        </p:nvGrpSpPr>
        <p:grpSpPr>
          <a:xfrm>
            <a:off x="4481642" y="4131603"/>
            <a:ext cx="2719147" cy="2112029"/>
            <a:chOff x="12728075" y="1098597"/>
            <a:chExt cx="1926043" cy="1485996"/>
          </a:xfrm>
        </p:grpSpPr>
        <p:sp>
          <p:nvSpPr>
            <p:cNvPr id="23" name="Oval 22"/>
            <p:cNvSpPr/>
            <p:nvPr/>
          </p:nvSpPr>
          <p:spPr>
            <a:xfrm>
              <a:off x="13008429" y="1153886"/>
              <a:ext cx="1121228" cy="106680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4" name="Picture 23"/>
            <p:cNvPicPr>
              <a:picLocks noChangeAspect="1"/>
            </p:cNvPicPr>
            <p:nvPr/>
          </p:nvPicPr>
          <p:blipFill>
            <a:blip r:embed="rId9" cstate="hqprint">
              <a:extLst>
                <a:ext uri="{28A0092B-C50C-407E-A947-70E740481C1C}">
                  <a14:useLocalDpi xmlns:a14="http://schemas.microsoft.com/office/drawing/2010/main" val="0"/>
                </a:ext>
              </a:extLst>
            </a:blip>
            <a:stretch>
              <a:fillRect/>
            </a:stretch>
          </p:blipFill>
          <p:spPr>
            <a:xfrm rot="10800000">
              <a:off x="12728075" y="1098597"/>
              <a:ext cx="1926043" cy="1485996"/>
            </a:xfrm>
            <a:prstGeom prst="ellipse">
              <a:avLst/>
            </a:prstGeom>
          </p:spPr>
        </p:pic>
      </p:grpSp>
    </p:spTree>
    <p:extLst>
      <p:ext uri="{BB962C8B-B14F-4D97-AF65-F5344CB8AC3E}">
        <p14:creationId xmlns:p14="http://schemas.microsoft.com/office/powerpoint/2010/main" val="117505088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ApprovedBy xmlns="92141df2-541e-45c9-898d-bc33ccee521a" xsi:nil="true"/>
    <RedoEvaluators xmlns="92141df2-541e-45c9-898d-bc33ccee521a">
      <UserInfo>
        <DisplayName/>
        <AccountId xsi:nil="true"/>
        <AccountType/>
      </UserInfo>
    </RedoEvaluators>
    <CopyToCD xmlns="92141df2-541e-45c9-898d-bc33ccee521a">No</CopyToCD>
    <EvaluatorComments xmlns="92141df2-541e-45c9-898d-bc33ccee521a" xsi:nil="true"/>
    <ReceivedConcurrences xmlns="92141df2-541e-45c9-898d-bc33ccee521a">
      <UserInfo>
        <DisplayName/>
        <AccountId xsi:nil="true"/>
        <AccountType/>
      </UserInfo>
    </ReceivedConcurrences>
    <ItemVisibilityUpdate xmlns="92141df2-541e-45c9-898d-bc33ccee521a" xsi:nil="true"/>
    <NewDoc xmlns="92141df2-541e-45c9-898d-bc33ccee521a">false</NewDoc>
    <AllEvalSubmitted xmlns="92141df2-541e-45c9-898d-bc33ccee521a" xsi:nil="true"/>
    <EvalIncrement xmlns="92141df2-541e-45c9-898d-bc33ccee521a" xsi:nil="true"/>
    <StaticID xmlns="92141df2-541e-45c9-898d-bc33ccee521a">4715</StaticID>
    <RelatedItemUrl xmlns="92141df2-541e-45c9-898d-bc33ccee521a" xsi:nil="true"/>
    <EvalReceived xmlns="92141df2-541e-45c9-898d-bc33ccee521a" xsi:nil="true"/>
    <DocumentType xmlns="92141df2-541e-45c9-898d-bc33ccee521a">Project Monthly Status Report</DocumentType>
    <IconOverlay xmlns="http://schemas.microsoft.com/sharepoint/v4" xsi:nil="true"/>
    <RemainingConcurrences xmlns="92141df2-541e-45c9-898d-bc33ccee521a">
      <UserInfo>
        <DisplayName/>
        <AccountId xsi:nil="true"/>
        <AccountType/>
      </UserInfo>
    </RemainingConcurrences>
    <Description0 xmlns="92141df2-541e-45c9-898d-bc33ccee521a" xsi:nil="true"/>
    <Project xmlns="92141df2-541e-45c9-898d-bc33ccee521a">86</Project>
    <LinkToItem xmlns="92141df2-541e-45c9-898d-bc33ccee521a">false</LinkToItem>
    <LargeFileSize xmlns="http://schemas.microsoft.com/sharepoint/v3" xsi:nil="true"/>
    <EvalCount xmlns="92141df2-541e-45c9-898d-bc33ccee521a" xsi:nil="true"/>
    <RoutingStatus xmlns="92141df2-541e-45c9-898d-bc33ccee521a" xsi:nil="true"/>
    <DispositionAuthority xmlns="92141df2-541e-45c9-898d-bc33ccee521a">
      <UserInfo>
        <DisplayName/>
        <AccountId xsi:nil="true"/>
        <AccountType/>
      </UserInfo>
    </DispositionAuthority>
    <_x0078_b25 xmlns="92141df2-541e-45c9-898d-bc33ccee521a">
      <UserInfo>
        <DisplayName/>
        <AccountId xsi:nil="true"/>
        <AccountType/>
      </UserInfo>
    </_x0078_b25>
    <EvalTotal xmlns="92141df2-541e-45c9-898d-bc33ccee521a" xsi:nil="true"/>
    <ApprovalDate xmlns="92141df2-541e-45c9-898d-bc33ccee521a" xsi:nil="true"/>
    <Evaluators xmlns="92141df2-541e-45c9-898d-bc33ccee521a">
      <UserInfo>
        <DisplayName/>
        <AccountId xsi:nil="true"/>
        <AccountType/>
      </UserInfo>
    </Evaluators>
    <Archive xmlns="92141df2-541e-45c9-898d-bc33ccee521a">false</Archive>
    <DocLink xmlns="92141df2-541e-45c9-898d-bc33ccee521a">
      <Url>https://gcd.sp.jsc.nasa.gov/ProjectDocLib/SynBio%20-%20May%202021%20Monthly%20Status%20Report.pptx</Url>
      <Description>SynBio - May 2021 Monthly Status Report</Description>
    </DocLink>
    <PrevTitle xmlns="92141df2-541e-45c9-898d-bc33ccee521a">SynBio - May 2021 Monthly Status Report</PrevTitle>
    <TechTask xmlns="92141df2-541e-45c9-898d-bc33ccee521a">274</TechTask>
    <DateSubmitted xmlns="92141df2-541e-45c9-898d-bc33ccee521a" xsi:nil="true"/>
    <ItemVisibility xmlns="92141df2-541e-45c9-898d-bc33ccee521a">
      <UserInfo>
        <DisplayName/>
        <AccountId xsi:nil="true"/>
        <AccountType/>
      </UserInfo>
    </ItemVisibility>
    <RelatedItemId xmlns="92141df2-541e-45c9-898d-bc33ccee521a" xsi:nil="true"/>
    <PMDispoComm xmlns="92141df2-541e-45c9-898d-bc33ccee521a" xsi:nil="true"/>
    <vixo xmlns="92141df2-541e-45c9-898d-bc33ccee521a" xsi:nil="true"/>
    <Classification xmlns="92141df2-541e-45c9-898d-bc33ccee521a">Non-sensitive</Classification>
    <DocumentState xmlns="92141df2-541e-45c9-898d-bc33ccee521a" xsi:nil="true"/>
    <Delay xmlns="92141df2-541e-45c9-898d-bc33ccee521a"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84C94EC86819A41A64EAE5D60FFC455" ma:contentTypeVersion="106" ma:contentTypeDescription="Create a new document." ma:contentTypeScope="" ma:versionID="5b0ee8879c7c46180dce3f3d73fff70a">
  <xsd:schema xmlns:xsd="http://www.w3.org/2001/XMLSchema" xmlns:xs="http://www.w3.org/2001/XMLSchema" xmlns:p="http://schemas.microsoft.com/office/2006/metadata/properties" xmlns:ns1="http://schemas.microsoft.com/sharepoint/v3" xmlns:ns2="92141df2-541e-45c9-898d-bc33ccee521a" xmlns:ns3="9e14bc9f-d43a-4562-9a47-6bccc43a8b23" xmlns:ns4="http://schemas.microsoft.com/sharepoint/v4" xmlns:ns5="e273c01f-c1e5-4470-b73c-d8d67bbff443" targetNamespace="http://schemas.microsoft.com/office/2006/metadata/properties" ma:root="true" ma:fieldsID="8507f58416d346f59c51521c780dd8a1" ns1:_="" ns2:_="" ns3:_="" ns4:_="" ns5:_="">
    <xsd:import namespace="http://schemas.microsoft.com/sharepoint/v3"/>
    <xsd:import namespace="92141df2-541e-45c9-898d-bc33ccee521a"/>
    <xsd:import namespace="9e14bc9f-d43a-4562-9a47-6bccc43a8b23"/>
    <xsd:import namespace="http://schemas.microsoft.com/sharepoint/v4"/>
    <xsd:import namespace="e273c01f-c1e5-4470-b73c-d8d67bbff443"/>
    <xsd:element name="properties">
      <xsd:complexType>
        <xsd:sequence>
          <xsd:element name="documentManagement">
            <xsd:complexType>
              <xsd:all>
                <xsd:element ref="ns2:Classification"/>
                <xsd:element ref="ns2:Description0" minOccurs="0"/>
                <xsd:element ref="ns2:DocLink" minOccurs="0"/>
                <xsd:element ref="ns2:DocumentType" minOccurs="0"/>
                <xsd:element ref="ns2:ItemVisibility" minOccurs="0"/>
                <xsd:element ref="ns2:ItemVisibilityUpdate" minOccurs="0"/>
                <xsd:element ref="ns2:PrevTitle" minOccurs="0"/>
                <xsd:element ref="ns2:Project" minOccurs="0"/>
                <xsd:element ref="ns2:Project_x003a_ID" minOccurs="0"/>
                <xsd:element ref="ns2:TechTask" minOccurs="0"/>
                <xsd:element ref="ns2:TechTask_x003a_ID" minOccurs="0"/>
                <xsd:element ref="ns2:DocumentState" minOccurs="0"/>
                <xsd:element ref="ns2:RelatedItemId" minOccurs="0"/>
                <xsd:element ref="ns2:LinkToItem" minOccurs="0"/>
                <xsd:element ref="ns2:RelatedItemUrl" minOccurs="0"/>
                <xsd:element ref="ns2:DateSubmitted" minOccurs="0"/>
                <xsd:element ref="ns2:Project_x003a_StatusLookup" minOccurs="0"/>
                <xsd:element ref="ns2:TechTask_x003a_StatusLookup" minOccurs="0"/>
                <xsd:element ref="ns2:CopyToCD" minOccurs="0"/>
                <xsd:element ref="ns2:Archive" minOccurs="0"/>
                <xsd:element ref="ns2:NewDoc" minOccurs="0"/>
                <xsd:element ref="ns2:Project_x003a_Project" minOccurs="0"/>
                <xsd:element ref="ns1:LargeFileSize" minOccurs="0"/>
                <xsd:element ref="ns3:D38D7918E8D62_DiskName" minOccurs="0"/>
                <xsd:element ref="ns1:FileShareFlag" minOccurs="0"/>
                <xsd:element ref="ns2:AllEvalSubmitted" minOccurs="0"/>
                <xsd:element ref="ns2:ApprovalDate" minOccurs="0"/>
                <xsd:element ref="ns2:ApprovedBy" minOccurs="0"/>
                <xsd:element ref="ns2:Evaluators" minOccurs="0"/>
                <xsd:element ref="ns2:EvaluatorComments" minOccurs="0"/>
                <xsd:element ref="ns2:DispositionAuthority" minOccurs="0"/>
                <xsd:element ref="ns2:PMDispoComm" minOccurs="0"/>
                <xsd:element ref="ns2:EvalCount" minOccurs="0"/>
                <xsd:element ref="ns2:EvalIncrement" minOccurs="0"/>
                <xsd:element ref="ns2:EvalReceived" minOccurs="0"/>
                <xsd:element ref="ns2:EvalTotal" minOccurs="0"/>
                <xsd:element ref="ns2:RedoEvaluators" minOccurs="0"/>
                <xsd:element ref="ns2:RoutingStatus" minOccurs="0"/>
                <xsd:element ref="ns4:IconOverlay" minOccurs="0"/>
                <xsd:element ref="ns2:Project_x003a_Project_x0020_Acronym" minOccurs="0"/>
                <xsd:element ref="ns2:ReceivedConcurrences" minOccurs="0"/>
                <xsd:element ref="ns2:RemainingConcurrences" minOccurs="0"/>
                <xsd:element ref="ns2:StaticID" minOccurs="0"/>
                <xsd:element ref="ns2:vixo" minOccurs="0"/>
                <xsd:element ref="ns2:_x0078_b25" minOccurs="0"/>
                <xsd:element ref="ns5:SharedWithUsers" minOccurs="0"/>
                <xsd:element ref="ns2:Dela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LargeFileSize" ma:index="32" nillable="true" ma:displayName="Linked File Size" ma:hidden="true" ma:internalName="LargeFileSize">
      <xsd:simpleType>
        <xsd:restriction base="dms:Note">
          <xsd:maxLength value="255"/>
        </xsd:restriction>
      </xsd:simpleType>
    </xsd:element>
    <xsd:element name="FileShareFlag" ma:index="34" nillable="true" ma:displayName="File Share Flag" ma:default="0.0" ma:hidden="true" ma:internalName="_x0024_Resources_x003a_FSDLResources_x002c_VDL_FileShareFlag_x003b_" ma:readOnly="true">
      <xsd:simpleType>
        <xsd:restriction base="dms:Number"/>
      </xsd:simpleType>
    </xsd:element>
  </xsd:schema>
  <xsd:schema xmlns:xsd="http://www.w3.org/2001/XMLSchema" xmlns:xs="http://www.w3.org/2001/XMLSchema" xmlns:dms="http://schemas.microsoft.com/office/2006/documentManagement/types" xmlns:pc="http://schemas.microsoft.com/office/infopath/2007/PartnerControls" targetNamespace="92141df2-541e-45c9-898d-bc33ccee521a" elementFormDefault="qualified">
    <xsd:import namespace="http://schemas.microsoft.com/office/2006/documentManagement/types"/>
    <xsd:import namespace="http://schemas.microsoft.com/office/infopath/2007/PartnerControls"/>
    <xsd:element name="Classification" ma:index="8" ma:displayName="Classification" ma:format="Dropdown" ma:indexed="true" ma:internalName="Classification">
      <xsd:simpleType>
        <xsd:restriction base="dms:Choice">
          <xsd:enumeration value="Non-sensitive"/>
          <xsd:enumeration value="SBU"/>
          <xsd:enumeration value="ITAR/EAR"/>
        </xsd:restriction>
      </xsd:simpleType>
    </xsd:element>
    <xsd:element name="Description0" ma:index="9" nillable="true" ma:displayName="Description" ma:internalName="Description0">
      <xsd:simpleType>
        <xsd:restriction base="dms:Note"/>
      </xsd:simpleType>
    </xsd:element>
    <xsd:element name="DocLink" ma:index="10" nillable="true" ma:displayName="Document Title" ma:format="Hyperlink" ma:internalName="DocLink">
      <xsd:complexType>
        <xsd:complexContent>
          <xsd:extension base="dms:URL">
            <xsd:sequence>
              <xsd:element name="Url" type="dms:ValidUrl" minOccurs="0" nillable="true"/>
              <xsd:element name="Description" type="xsd:string" nillable="true"/>
            </xsd:sequence>
          </xsd:extension>
        </xsd:complexContent>
      </xsd:complexType>
    </xsd:element>
    <xsd:element name="DocumentType" ma:index="11" nillable="true" ma:displayName="DocumentType" ma:description="When inserting a document type, the project document library will organize uploads into logical groupings based upon the type inserted." ma:indexed="true" ma:internalName="DocumentType">
      <xsd:simpleType>
        <xsd:restriction base="dms:Text">
          <xsd:maxLength value="255"/>
        </xsd:restriction>
      </xsd:simpleType>
    </xsd:element>
    <xsd:element name="ItemVisibility" ma:index="12" nillable="true" ma:displayName="ItemVisibility" ma:list="UserInfo" ma:SharePointGroup="0" ma:internalName="ItemVisibility"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ItemVisibilityUpdate" ma:index="13" nillable="true" ma:displayName="ItemVisibilityUpdate" ma:format="Dropdown" ma:internalName="ItemVisibilityUpdate">
      <xsd:simpleType>
        <xsd:restriction base="dms:Choice">
          <xsd:enumeration value="No"/>
          <xsd:enumeration value="Yes"/>
        </xsd:restriction>
      </xsd:simpleType>
    </xsd:element>
    <xsd:element name="PrevTitle" ma:index="14" nillable="true" ma:displayName="PrevTitle" ma:internalName="PrevTitle">
      <xsd:simpleType>
        <xsd:restriction base="dms:Text">
          <xsd:maxLength value="255"/>
        </xsd:restriction>
      </xsd:simpleType>
    </xsd:element>
    <xsd:element name="Project" ma:index="15" nillable="true" ma:displayName="Project" ma:list="{1d8adfe1-4582-490b-a05c-7167defd9595}" ma:internalName="Project" ma:readOnly="false" ma:showField="Title">
      <xsd:simpleType>
        <xsd:restriction base="dms:Lookup"/>
      </xsd:simpleType>
    </xsd:element>
    <xsd:element name="Project_x003a_ID" ma:index="16" nillable="true" ma:displayName="Project:ID" ma:list="{1d8adfe1-4582-490b-a05c-7167defd9595}" ma:internalName="Project_x003a_ID" ma:readOnly="true" ma:showField="ID" ma:web="e273c01f-c1e5-4470-b73c-d8d67bbff443">
      <xsd:simpleType>
        <xsd:restriction base="dms:Lookup"/>
      </xsd:simpleType>
    </xsd:element>
    <xsd:element name="TechTask" ma:index="17" nillable="true" ma:displayName="TechTask" ma:description="Specify a Technology. Leave this field blank if you would like to post the document to the Project dashboard instead of the Technology dashboard." ma:list="{03f1017c-1bdb-4e41-ba9d-4e05c2a36cec}" ma:internalName="TechTask" ma:readOnly="false" ma:showField="Title">
      <xsd:simpleType>
        <xsd:restriction base="dms:Lookup"/>
      </xsd:simpleType>
    </xsd:element>
    <xsd:element name="TechTask_x003a_ID" ma:index="18" nillable="true" ma:displayName="TechTask:ID" ma:list="{03f1017c-1bdb-4e41-ba9d-4e05c2a36cec}" ma:internalName="TechTask_x003a_ID" ma:readOnly="true" ma:showField="ID" ma:web="e273c01f-c1e5-4470-b73c-d8d67bbff443">
      <xsd:simpleType>
        <xsd:restriction base="dms:Lookup"/>
      </xsd:simpleType>
    </xsd:element>
    <xsd:element name="DocumentState" ma:index="19" nillable="true" ma:displayName="Document State" ma:internalName="DocumentState">
      <xsd:simpleType>
        <xsd:restriction base="dms:Text">
          <xsd:maxLength value="255"/>
        </xsd:restriction>
      </xsd:simpleType>
    </xsd:element>
    <xsd:element name="RelatedItemId" ma:index="20" nillable="true" ma:displayName="RelatedItemType-Id" ma:internalName="RelatedItemId">
      <xsd:simpleType>
        <xsd:restriction base="dms:Text">
          <xsd:maxLength value="255"/>
        </xsd:restriction>
      </xsd:simpleType>
    </xsd:element>
    <xsd:element name="LinkToItem" ma:index="21" nillable="true" ma:displayName="LinkToItem" ma:default="0" ma:internalName="LinkToItem">
      <xsd:simpleType>
        <xsd:restriction base="dms:Boolean"/>
      </xsd:simpleType>
    </xsd:element>
    <xsd:element name="RelatedItemUrl" ma:index="22" nillable="true" ma:displayName="RelatedItemUrl" ma:internalName="RelatedItemUrl">
      <xsd:simpleType>
        <xsd:restriction base="dms:Note"/>
      </xsd:simpleType>
    </xsd:element>
    <xsd:element name="DateSubmitted" ma:index="23" nillable="true" ma:displayName="Submitted Date" ma:format="DateOnly" ma:internalName="DateSubmitted">
      <xsd:simpleType>
        <xsd:restriction base="dms:DateTime"/>
      </xsd:simpleType>
    </xsd:element>
    <xsd:element name="Project_x003a_StatusLookup" ma:index="25" nillable="true" ma:displayName="Project:StatusLookup" ma:list="{1d8adfe1-4582-490b-a05c-7167defd9595}" ma:internalName="Project_x003a_StatusLookup" ma:readOnly="true" ma:showField="StatusLookup" ma:web="e273c01f-c1e5-4470-b73c-d8d67bbff443">
      <xsd:simpleType>
        <xsd:restriction base="dms:Lookup"/>
      </xsd:simpleType>
    </xsd:element>
    <xsd:element name="TechTask_x003a_StatusLookup" ma:index="26" nillable="true" ma:displayName="TechTask:StatusLookup" ma:list="{03f1017c-1bdb-4e41-ba9d-4e05c2a36cec}" ma:internalName="TechTask_x003a_StatusLookup" ma:readOnly="true" ma:showField="StatusLookup" ma:web="e273c01f-c1e5-4470-b73c-d8d67bbff443">
      <xsd:simpleType>
        <xsd:restriction base="dms:Lookup"/>
      </xsd:simpleType>
    </xsd:element>
    <xsd:element name="CopyToCD" ma:index="27" nillable="true" ma:displayName="CopyToCD" ma:default="No" ma:format="Dropdown" ma:internalName="CopyToCD">
      <xsd:simpleType>
        <xsd:restriction base="dms:Choice">
          <xsd:enumeration value="No"/>
          <xsd:enumeration value="Yes"/>
          <xsd:enumeration value="Copied"/>
        </xsd:restriction>
      </xsd:simpleType>
    </xsd:element>
    <xsd:element name="Archive" ma:index="28" nillable="true" ma:displayName="Archive" ma:default="0" ma:indexed="true" ma:internalName="Archive">
      <xsd:simpleType>
        <xsd:restriction base="dms:Boolean"/>
      </xsd:simpleType>
    </xsd:element>
    <xsd:element name="NewDoc" ma:index="29" nillable="true" ma:displayName="NewDoc" ma:default="1" ma:internalName="NewDoc">
      <xsd:simpleType>
        <xsd:restriction base="dms:Boolean"/>
      </xsd:simpleType>
    </xsd:element>
    <xsd:element name="Project_x003a_Project" ma:index="30" nillable="true" ma:displayName="Project:Project" ma:list="{1d8adfe1-4582-490b-a05c-7167defd9595}" ma:internalName="Project_x003a_Project" ma:readOnly="true" ma:showField="Title" ma:web="e273c01f-c1e5-4470-b73c-d8d67bbff443">
      <xsd:simpleType>
        <xsd:restriction base="dms:Lookup"/>
      </xsd:simpleType>
    </xsd:element>
    <xsd:element name="AllEvalSubmitted" ma:index="35" nillable="true" ma:displayName="AllEvalSubmitted" ma:default="No" ma:format="Dropdown" ma:internalName="AllEvalSubmitted">
      <xsd:simpleType>
        <xsd:union memberTypes="dms:Text">
          <xsd:simpleType>
            <xsd:restriction base="dms:Choice">
              <xsd:enumeration value="No"/>
              <xsd:enumeration value="Yes"/>
            </xsd:restriction>
          </xsd:simpleType>
        </xsd:union>
      </xsd:simpleType>
    </xsd:element>
    <xsd:element name="ApprovalDate" ma:index="36" nillable="true" ma:displayName="ApprovalDate" ma:format="DateOnly" ma:internalName="ApprovalDate">
      <xsd:simpleType>
        <xsd:restriction base="dms:DateTime"/>
      </xsd:simpleType>
    </xsd:element>
    <xsd:element name="ApprovedBy" ma:index="37" nillable="true" ma:displayName="ApprovedBy" ma:internalName="ApprovedBy">
      <xsd:simpleType>
        <xsd:restriction base="dms:Text">
          <xsd:maxLength value="255"/>
        </xsd:restriction>
      </xsd:simpleType>
    </xsd:element>
    <xsd:element name="Evaluators" ma:index="38" nillable="true" ma:displayName="Concurrence Group" ma:list="UserInfo" ma:SearchPeopleOnly="false" ma:SharePointGroup="0" ma:internalName="Evaluators"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valuatorComments" ma:index="39" nillable="true" ma:displayName="Concurrence Group Comments" ma:internalName="EvaluatorComments">
      <xsd:simpleType>
        <xsd:restriction base="dms:Note"/>
      </xsd:simpleType>
    </xsd:element>
    <xsd:element name="DispositionAuthority" ma:index="40" nillable="true" ma:displayName="Disposition Authority" ma:list="UserInfo" ma:SearchPeopleOnly="false" ma:SharePointGroup="0" ma:internalName="DispositionAuthority"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PMDispoComm" ma:index="41" nillable="true" ma:displayName="Disposition Authority Comments" ma:internalName="PMDispoComm">
      <xsd:simpleType>
        <xsd:restriction base="dms:Note"/>
      </xsd:simpleType>
    </xsd:element>
    <xsd:element name="EvalCount" ma:index="42" nillable="true" ma:displayName="EvalCount" ma:decimals="0" ma:default="0" ma:internalName="EvalCount">
      <xsd:simpleType>
        <xsd:restriction base="dms:Number"/>
      </xsd:simpleType>
    </xsd:element>
    <xsd:element name="EvalIncrement" ma:index="43" nillable="true" ma:displayName="EvalIncrement" ma:default="No" ma:format="Dropdown" ma:internalName="EvalIncrement">
      <xsd:simpleType>
        <xsd:union memberTypes="dms:Text">
          <xsd:simpleType>
            <xsd:restriction base="dms:Choice">
              <xsd:enumeration value="No"/>
              <xsd:enumeration value="Yes"/>
            </xsd:restriction>
          </xsd:simpleType>
        </xsd:union>
      </xsd:simpleType>
    </xsd:element>
    <xsd:element name="EvalReceived" ma:index="44" nillable="true" ma:displayName="EvalReceived" ma:internalName="EvalReceived">
      <xsd:simpleType>
        <xsd:restriction base="dms:Text">
          <xsd:maxLength value="255"/>
        </xsd:restriction>
      </xsd:simpleType>
    </xsd:element>
    <xsd:element name="EvalTotal" ma:index="45" nillable="true" ma:displayName="EvalTotal" ma:decimals="0" ma:internalName="EvalTotal">
      <xsd:simpleType>
        <xsd:restriction base="dms:Number"/>
      </xsd:simpleType>
    </xsd:element>
    <xsd:element name="RedoEvaluators" ma:index="46" nillable="true" ma:displayName="Re-Concurrence Group" ma:list="UserInfo" ma:SearchPeopleOnly="false" ma:SharePointGroup="0" ma:internalName="RedoEvaluators"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RoutingStatus" ma:index="47" nillable="true" ma:displayName="RoutingStatus" ma:format="Dropdown" ma:internalName="RoutingStatus">
      <xsd:simpleType>
        <xsd:union memberTypes="dms:Text">
          <xsd:simpleType>
            <xsd:restriction base="dms:Choice">
              <xsd:enumeration value="Routing Available"/>
              <xsd:enumeration value="Email Evaluators"/>
              <xsd:enumeration value="Evaluation Period"/>
              <xsd:enumeration value="Re-evaluation Period"/>
              <xsd:enumeration value="Email PM"/>
              <xsd:enumeration value="Awaiting PM Approval"/>
              <xsd:enumeration value="PM Signature"/>
              <xsd:enumeration value="Approved"/>
              <xsd:enumeration value="PM Disapproved"/>
              <xsd:enumeration value="Disapproved"/>
              <xsd:enumeration value="Withdrawn/Cancelled"/>
            </xsd:restriction>
          </xsd:simpleType>
        </xsd:union>
      </xsd:simpleType>
    </xsd:element>
    <xsd:element name="Project_x003a_Project_x0020_Acronym" ma:index="49" nillable="true" ma:displayName="Project:Project Acronym" ma:list="{1d8adfe1-4582-490b-a05c-7167defd9595}" ma:internalName="Project_x003a_Project_x0020_Acronym" ma:readOnly="true" ma:showField="ProjectAcronym" ma:web="e273c01f-c1e5-4470-b73c-d8d67bbff443">
      <xsd:simpleType>
        <xsd:restriction base="dms:Lookup"/>
      </xsd:simpleType>
    </xsd:element>
    <xsd:element name="ReceivedConcurrences" ma:index="51" nillable="true" ma:displayName="ReceivedConcurrences" ma:list="UserInfo" ma:SearchPeopleOnly="false" ma:SharePointGroup="0" ma:internalName="ReceivedConcurrences"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RemainingConcurrences" ma:index="52" nillable="true" ma:displayName="RemainingConcurrences" ma:list="UserInfo" ma:SearchPeopleOnly="false" ma:SharePointGroup="0" ma:internalName="RemainingConcurrences"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taticID" ma:index="53" nillable="true" ma:displayName="StaticID" ma:internalName="StaticID">
      <xsd:simpleType>
        <xsd:restriction base="dms:Text">
          <xsd:maxLength value="255"/>
        </xsd:restriction>
      </xsd:simpleType>
    </xsd:element>
    <xsd:element name="vixo" ma:index="55" nillable="true" ma:displayName="NOTE" ma:internalName="vixo">
      <xsd:simpleType>
        <xsd:restriction base="dms:Text"/>
      </xsd:simpleType>
    </xsd:element>
    <xsd:element name="_x0078_b25" ma:index="56" nillable="true" ma:displayName="Person or Group" ma:list="UserInfo" ma:SearchPeopleOnly="false" ma:SharePointGroup="0" ma:internalName="_x0078_b25"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Delay" ma:index="59" nillable="true" ma:displayName="Delay" ma:internalName="Delay">
      <xsd:simpleType>
        <xsd:restriction base="dms:Text">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9e14bc9f-d43a-4562-9a47-6bccc43a8b23" elementFormDefault="qualified">
    <xsd:import namespace="http://schemas.microsoft.com/office/2006/documentManagement/types"/>
    <xsd:import namespace="http://schemas.microsoft.com/office/infopath/2007/PartnerControls"/>
    <xsd:element name="D38D7918E8D62_DiskName" ma:index="33" nillable="true" ma:displayName="DiskName" ma:description="" ma:hidden="true" ma:internalName="DiskName"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4" elementFormDefault="qualified">
    <xsd:import namespace="http://schemas.microsoft.com/office/2006/documentManagement/types"/>
    <xsd:import namespace="http://schemas.microsoft.com/office/infopath/2007/PartnerControls"/>
    <xsd:element name="IconOverlay" ma:index="48" nillable="true" ma:displayName="IconOverlay" ma:hidden="true" ma:internalName="IconOverlay">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273c01f-c1e5-4470-b73c-d8d67bbff443" elementFormDefault="qualified">
    <xsd:import namespace="http://schemas.microsoft.com/office/2006/documentManagement/types"/>
    <xsd:import namespace="http://schemas.microsoft.com/office/infopath/2007/PartnerControls"/>
    <xsd:element name="SharedWithUsers" ma:index="5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212A3F4-A775-4608-B30A-825CDBEF7BC7}">
  <ds:schemaRefs>
    <ds:schemaRef ds:uri="http://www.w3.org/XML/1998/namespace"/>
    <ds:schemaRef ds:uri="http://schemas.microsoft.com/office/2006/documentManagement/types"/>
    <ds:schemaRef ds:uri="e273c01f-c1e5-4470-b73c-d8d67bbff443"/>
    <ds:schemaRef ds:uri="http://purl.org/dc/dcmitype/"/>
    <ds:schemaRef ds:uri="http://schemas.microsoft.com/office/infopath/2007/PartnerControls"/>
    <ds:schemaRef ds:uri="http://schemas.openxmlformats.org/package/2006/metadata/core-properties"/>
    <ds:schemaRef ds:uri="http://schemas.microsoft.com/sharepoint/v4"/>
    <ds:schemaRef ds:uri="92141df2-541e-45c9-898d-bc33ccee521a"/>
    <ds:schemaRef ds:uri="http://schemas.microsoft.com/office/2006/metadata/properties"/>
    <ds:schemaRef ds:uri="http://purl.org/dc/elements/1.1/"/>
    <ds:schemaRef ds:uri="9e14bc9f-d43a-4562-9a47-6bccc43a8b23"/>
    <ds:schemaRef ds:uri="http://schemas.microsoft.com/sharepoint/v3"/>
    <ds:schemaRef ds:uri="http://purl.org/dc/terms/"/>
  </ds:schemaRefs>
</ds:datastoreItem>
</file>

<file path=customXml/itemProps2.xml><?xml version="1.0" encoding="utf-8"?>
<ds:datastoreItem xmlns:ds="http://schemas.openxmlformats.org/officeDocument/2006/customXml" ds:itemID="{5ADF74A8-29A1-4EE8-9E9C-2D6DE9113621}">
  <ds:schemaRefs>
    <ds:schemaRef ds:uri="http://schemas.microsoft.com/sharepoint/v3/contenttype/forms"/>
  </ds:schemaRefs>
</ds:datastoreItem>
</file>

<file path=customXml/itemProps3.xml><?xml version="1.0" encoding="utf-8"?>
<ds:datastoreItem xmlns:ds="http://schemas.openxmlformats.org/officeDocument/2006/customXml" ds:itemID="{E7E6834A-BF04-4AC3-8569-C16ED274174E}"/>
</file>

<file path=docProps/app.xml><?xml version="1.0" encoding="utf-8"?>
<Properties xmlns="http://schemas.openxmlformats.org/officeDocument/2006/extended-properties" xmlns:vt="http://schemas.openxmlformats.org/officeDocument/2006/docPropsVTypes">
  <TotalTime>5375</TotalTime>
  <Words>1819</Words>
  <Application>Microsoft Office PowerPoint</Application>
  <PresentationFormat>Widescreen</PresentationFormat>
  <Paragraphs>208</Paragraphs>
  <Slides>9</Slides>
  <Notes>9</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9</vt:i4>
      </vt:variant>
    </vt:vector>
  </HeadingPairs>
  <TitlesOfParts>
    <vt:vector size="20" baseType="lpstr">
      <vt:lpstr>ＭＳ Ｐゴシック</vt:lpstr>
      <vt:lpstr>Arial</vt:lpstr>
      <vt:lpstr>Arial Bold</vt:lpstr>
      <vt:lpstr>Calibri</vt:lpstr>
      <vt:lpstr>Calibri Light</vt:lpstr>
      <vt:lpstr>Courier New</vt:lpstr>
      <vt:lpstr>Helvetica</vt:lpstr>
      <vt:lpstr>Helvetica Neue</vt:lpstr>
      <vt:lpstr>Times New Roman</vt:lpstr>
      <vt:lpstr>Wingdings</vt:lpstr>
      <vt:lpstr>Office Theme</vt:lpstr>
      <vt:lpstr>PowerPoint Presentation</vt:lpstr>
      <vt:lpstr>PowerPoint Presentation</vt:lpstr>
      <vt:lpstr>Project Highlights/Accomplishments</vt:lpstr>
      <vt:lpstr>SynBio</vt:lpstr>
      <vt:lpstr>PowerPoint Presentation</vt:lpstr>
      <vt:lpstr>Project Plan - Milestone Status </vt:lpstr>
      <vt:lpstr>Project Risks, Issues/Concerns  </vt:lpstr>
      <vt:lpstr>Education/Public Outreach</vt:lpstr>
      <vt:lpstr>Space Synthetic Biology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SynBio - May 2021 Monthly Status Report</dc:title>
  <dc:creator>Firth, Theresa C. (LARC-A3)[TEAMS3]</dc:creator>
  <cp:lastModifiedBy>Donovan, Frances M. (ARC-SCB)</cp:lastModifiedBy>
  <cp:revision>82</cp:revision>
  <dcterms:created xsi:type="dcterms:W3CDTF">2020-08-25T15:20:06Z</dcterms:created>
  <dcterms:modified xsi:type="dcterms:W3CDTF">2021-05-05T19:46:16Z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0x010100784C94EC86819A41A64EAE5D60FFC455</vt:lpwstr>
  </property>
  <property fmtid="{D5CDD505-2E9C-101B-9397-08002B2CF9AE}" pid="3" name="Set StaticID (Project Document)">
    <vt:lpwstr>, </vt:lpwstr>
  </property>
  <property fmtid="{D5CDD505-2E9C-101B-9397-08002B2CF9AE}" pid="4" name="ProjectDocLib">
    <vt:lpwstr>, </vt:lpwstr>
  </property>
  <property fmtid="{D5CDD505-2E9C-101B-9397-08002B2CF9AE}" pid="5" name="WorkflowChangePath">
    <vt:lpwstr>2dae7265-668b-471a-b41f-7e6b81fa1be4,3;2dae7265-668b-471a-b41f-7e6b81fa1be4,3;</vt:lpwstr>
  </property>
</Properties>
</file>